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29"/>
  </p:notesMasterIdLst>
  <p:sldIdLst>
    <p:sldId id="1889" r:id="rId3"/>
    <p:sldId id="1894" r:id="rId4"/>
    <p:sldId id="1893" r:id="rId5"/>
    <p:sldId id="1892" r:id="rId6"/>
    <p:sldId id="1914" r:id="rId7"/>
    <p:sldId id="1899" r:id="rId8"/>
    <p:sldId id="1895" r:id="rId9"/>
    <p:sldId id="1921" r:id="rId10"/>
    <p:sldId id="1922" r:id="rId11"/>
    <p:sldId id="1923" r:id="rId12"/>
    <p:sldId id="1924" r:id="rId13"/>
    <p:sldId id="1901" r:id="rId14"/>
    <p:sldId id="1916" r:id="rId15"/>
    <p:sldId id="1902" r:id="rId16"/>
    <p:sldId id="1904" r:id="rId17"/>
    <p:sldId id="1917" r:id="rId18"/>
    <p:sldId id="1919" r:id="rId19"/>
    <p:sldId id="1905" r:id="rId20"/>
    <p:sldId id="1906" r:id="rId21"/>
    <p:sldId id="1907" r:id="rId22"/>
    <p:sldId id="1909" r:id="rId23"/>
    <p:sldId id="1925" r:id="rId24"/>
    <p:sldId id="1911" r:id="rId25"/>
    <p:sldId id="1912" r:id="rId26"/>
    <p:sldId id="1913" r:id="rId27"/>
    <p:sldId id="1890" r:id="rId28"/>
  </p:sldIdLst>
  <p:sldSz cx="9601200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386"/>
    <a:srgbClr val="E7A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45"/>
  </p:normalViewPr>
  <p:slideViewPr>
    <p:cSldViewPr snapToGrid="0" snapToObjects="1">
      <p:cViewPr varScale="1">
        <p:scale>
          <a:sx n="136" d="100"/>
          <a:sy n="136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Florin - MEKRANOTI" userId="56ac832e-6dfd-4c4c-bb55-c8a145bb709e" providerId="ADAL" clId="{6BEDFFF4-D912-4A06-9CE2-CA3D4C9ABC21}"/>
    <pc:docChg chg="undo redo custSel addSld delSld modSld sldOrd">
      <pc:chgData name="Jan Florin - MEKRANOTI" userId="56ac832e-6dfd-4c4c-bb55-c8a145bb709e" providerId="ADAL" clId="{6BEDFFF4-D912-4A06-9CE2-CA3D4C9ABC21}" dt="2021-10-15T15:34:03.621" v="993"/>
      <pc:docMkLst>
        <pc:docMk/>
      </pc:docMkLst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4112162997" sldId="280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4224167496" sldId="299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1285858456" sldId="300"/>
        </pc:sldMkLst>
      </pc:sldChg>
      <pc:sldChg chg="addSp delSp del">
        <pc:chgData name="Jan Florin - MEKRANOTI" userId="56ac832e-6dfd-4c4c-bb55-c8a145bb709e" providerId="ADAL" clId="{6BEDFFF4-D912-4A06-9CE2-CA3D4C9ABC21}" dt="2021-10-15T08:41:52.917" v="43" actId="2696"/>
        <pc:sldMkLst>
          <pc:docMk/>
          <pc:sldMk cId="1100221522" sldId="548"/>
        </pc:sldMkLst>
        <pc:picChg chg="add del">
          <ac:chgData name="Jan Florin - MEKRANOTI" userId="56ac832e-6dfd-4c4c-bb55-c8a145bb709e" providerId="ADAL" clId="{6BEDFFF4-D912-4A06-9CE2-CA3D4C9ABC21}" dt="2021-10-15T08:29:31.612" v="1"/>
          <ac:picMkLst>
            <pc:docMk/>
            <pc:sldMk cId="1100221522" sldId="548"/>
            <ac:picMk id="1026" creationId="{11CB08C9-B163-40AB-B52B-8F07814B113B}"/>
          </ac:picMkLst>
        </pc:picChg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2604425983" sldId="1858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4015792715" sldId="1883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2809012133" sldId="1884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3986071265" sldId="1885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3270393088" sldId="1886"/>
        </pc:sldMkLst>
      </pc:sldChg>
      <pc:sldChg chg="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3382085155" sldId="1887"/>
        </pc:sldMkLst>
      </pc:sldChg>
      <pc:sldChg chg="new del">
        <pc:chgData name="Jan Florin - MEKRANOTI" userId="56ac832e-6dfd-4c4c-bb55-c8a145bb709e" providerId="ADAL" clId="{6BEDFFF4-D912-4A06-9CE2-CA3D4C9ABC21}" dt="2021-10-15T10:04:23.600" v="704" actId="47"/>
        <pc:sldMkLst>
          <pc:docMk/>
          <pc:sldMk cId="111176818" sldId="1888"/>
        </pc:sldMkLst>
      </pc:sldChg>
      <pc:sldChg chg="addSp new">
        <pc:chgData name="Jan Florin - MEKRANOTI" userId="56ac832e-6dfd-4c4c-bb55-c8a145bb709e" providerId="ADAL" clId="{6BEDFFF4-D912-4A06-9CE2-CA3D4C9ABC21}" dt="2021-10-15T08:29:46.676" v="4"/>
        <pc:sldMkLst>
          <pc:docMk/>
          <pc:sldMk cId="1373012924" sldId="1889"/>
        </pc:sldMkLst>
        <pc:picChg chg="add">
          <ac:chgData name="Jan Florin - MEKRANOTI" userId="56ac832e-6dfd-4c4c-bb55-c8a145bb709e" providerId="ADAL" clId="{6BEDFFF4-D912-4A06-9CE2-CA3D4C9ABC21}" dt="2021-10-15T08:29:46.676" v="4"/>
          <ac:picMkLst>
            <pc:docMk/>
            <pc:sldMk cId="1373012924" sldId="1889"/>
            <ac:picMk id="2050" creationId="{71270A78-BB3B-461B-8F5F-513D4D5BBFB1}"/>
          </ac:picMkLst>
        </pc:picChg>
      </pc:sldChg>
      <pc:sldChg chg="addSp modSp new mod ord">
        <pc:chgData name="Jan Florin - MEKRANOTI" userId="56ac832e-6dfd-4c4c-bb55-c8a145bb709e" providerId="ADAL" clId="{6BEDFFF4-D912-4A06-9CE2-CA3D4C9ABC21}" dt="2021-10-15T15:34:03.621" v="993"/>
        <pc:sldMkLst>
          <pc:docMk/>
          <pc:sldMk cId="1775447103" sldId="1890"/>
        </pc:sldMkLst>
        <pc:spChg chg="add mod">
          <ac:chgData name="Jan Florin - MEKRANOTI" userId="56ac832e-6dfd-4c4c-bb55-c8a145bb709e" providerId="ADAL" clId="{6BEDFFF4-D912-4A06-9CE2-CA3D4C9ABC21}" dt="2021-10-15T15:33:10.426" v="987" actId="1076"/>
          <ac:spMkLst>
            <pc:docMk/>
            <pc:sldMk cId="1775447103" sldId="1890"/>
            <ac:spMk id="3" creationId="{2F482924-9E5D-4E87-9309-C9FA818635DC}"/>
          </ac:spMkLst>
        </pc:spChg>
        <pc:spChg chg="add mod">
          <ac:chgData name="Jan Florin - MEKRANOTI" userId="56ac832e-6dfd-4c4c-bb55-c8a145bb709e" providerId="ADAL" clId="{6BEDFFF4-D912-4A06-9CE2-CA3D4C9ABC21}" dt="2021-10-15T15:33:43.101" v="992" actId="1076"/>
          <ac:spMkLst>
            <pc:docMk/>
            <pc:sldMk cId="1775447103" sldId="1890"/>
            <ac:spMk id="5" creationId="{0B963D63-D9A0-4E92-8729-AD5293C17525}"/>
          </ac:spMkLst>
        </pc:spChg>
        <pc:picChg chg="add mod">
          <ac:chgData name="Jan Florin - MEKRANOTI" userId="56ac832e-6dfd-4c4c-bb55-c8a145bb709e" providerId="ADAL" clId="{6BEDFFF4-D912-4A06-9CE2-CA3D4C9ABC21}" dt="2021-10-15T15:34:03.621" v="993"/>
          <ac:picMkLst>
            <pc:docMk/>
            <pc:sldMk cId="1775447103" sldId="1890"/>
            <ac:picMk id="6" creationId="{1DC4AF99-BA94-426E-8D20-34363B638860}"/>
          </ac:picMkLst>
        </pc:picChg>
        <pc:picChg chg="add mod">
          <ac:chgData name="Jan Florin - MEKRANOTI" userId="56ac832e-6dfd-4c4c-bb55-c8a145bb709e" providerId="ADAL" clId="{6BEDFFF4-D912-4A06-9CE2-CA3D4C9ABC21}" dt="2021-10-15T15:32:58.810" v="986" actId="1076"/>
          <ac:picMkLst>
            <pc:docMk/>
            <pc:sldMk cId="1775447103" sldId="1890"/>
            <ac:picMk id="3074" creationId="{477F883F-6057-476D-9AC0-657B4F812506}"/>
          </ac:picMkLst>
        </pc:picChg>
      </pc:sldChg>
      <pc:sldChg chg="addSp modSp new del mod">
        <pc:chgData name="Jan Florin - MEKRANOTI" userId="56ac832e-6dfd-4c4c-bb55-c8a145bb709e" providerId="ADAL" clId="{6BEDFFF4-D912-4A06-9CE2-CA3D4C9ABC21}" dt="2021-10-15T08:41:40.308" v="40" actId="2696"/>
        <pc:sldMkLst>
          <pc:docMk/>
          <pc:sldMk cId="62175081" sldId="1891"/>
        </pc:sldMkLst>
        <pc:spChg chg="add mod">
          <ac:chgData name="Jan Florin - MEKRANOTI" userId="56ac832e-6dfd-4c4c-bb55-c8a145bb709e" providerId="ADAL" clId="{6BEDFFF4-D912-4A06-9CE2-CA3D4C9ABC21}" dt="2021-10-15T08:36:05.214" v="18" actId="255"/>
          <ac:spMkLst>
            <pc:docMk/>
            <pc:sldMk cId="62175081" sldId="1891"/>
            <ac:spMk id="6" creationId="{EAF0955D-395A-4087-A930-9A1254036B18}"/>
          </ac:spMkLst>
        </pc:spChg>
        <pc:picChg chg="add mod">
          <ac:chgData name="Jan Florin - MEKRANOTI" userId="56ac832e-6dfd-4c4c-bb55-c8a145bb709e" providerId="ADAL" clId="{6BEDFFF4-D912-4A06-9CE2-CA3D4C9ABC21}" dt="2021-10-15T08:36:14.335" v="21" actId="1076"/>
          <ac:picMkLst>
            <pc:docMk/>
            <pc:sldMk cId="62175081" sldId="1891"/>
            <ac:picMk id="3" creationId="{A665AFB7-A658-4080-ABCE-3ACF7B251C30}"/>
          </ac:picMkLst>
        </pc:picChg>
        <pc:picChg chg="add mod">
          <ac:chgData name="Jan Florin - MEKRANOTI" userId="56ac832e-6dfd-4c4c-bb55-c8a145bb709e" providerId="ADAL" clId="{6BEDFFF4-D912-4A06-9CE2-CA3D4C9ABC21}" dt="2021-10-15T08:32:13.404" v="10" actId="1076"/>
          <ac:picMkLst>
            <pc:docMk/>
            <pc:sldMk cId="62175081" sldId="1891"/>
            <ac:picMk id="4098" creationId="{8A8D1827-37CC-4E8A-B446-3D26B23CBDB6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8:40:26.973" v="36" actId="1076"/>
        <pc:sldMkLst>
          <pc:docMk/>
          <pc:sldMk cId="1722990040" sldId="1892"/>
        </pc:sldMkLst>
        <pc:picChg chg="add del mod">
          <ac:chgData name="Jan Florin - MEKRANOTI" userId="56ac832e-6dfd-4c4c-bb55-c8a145bb709e" providerId="ADAL" clId="{6BEDFFF4-D912-4A06-9CE2-CA3D4C9ABC21}" dt="2021-10-15T08:40:04.010" v="31" actId="478"/>
          <ac:picMkLst>
            <pc:docMk/>
            <pc:sldMk cId="1722990040" sldId="1892"/>
            <ac:picMk id="3" creationId="{1F0D550A-B6F3-44ED-8FB1-F576F2121AEA}"/>
          </ac:picMkLst>
        </pc:picChg>
        <pc:picChg chg="add mod">
          <ac:chgData name="Jan Florin - MEKRANOTI" userId="56ac832e-6dfd-4c4c-bb55-c8a145bb709e" providerId="ADAL" clId="{6BEDFFF4-D912-4A06-9CE2-CA3D4C9ABC21}" dt="2021-10-15T08:40:26.973" v="36" actId="1076"/>
          <ac:picMkLst>
            <pc:docMk/>
            <pc:sldMk cId="1722990040" sldId="1892"/>
            <ac:picMk id="5" creationId="{883DE0DB-F8E1-4B09-8583-CBFE98889DEA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9:41:45.451" v="646" actId="1076"/>
        <pc:sldMkLst>
          <pc:docMk/>
          <pc:sldMk cId="2330569625" sldId="1893"/>
        </pc:sldMkLst>
        <pc:spChg chg="del mod">
          <ac:chgData name="Jan Florin - MEKRANOTI" userId="56ac832e-6dfd-4c4c-bb55-c8a145bb709e" providerId="ADAL" clId="{6BEDFFF4-D912-4A06-9CE2-CA3D4C9ABC21}" dt="2021-10-15T09:41:25.752" v="642" actId="478"/>
          <ac:spMkLst>
            <pc:docMk/>
            <pc:sldMk cId="2330569625" sldId="1893"/>
            <ac:spMk id="6" creationId="{EAF0955D-395A-4087-A930-9A1254036B18}"/>
          </ac:spMkLst>
        </pc:spChg>
        <pc:picChg chg="mod">
          <ac:chgData name="Jan Florin - MEKRANOTI" userId="56ac832e-6dfd-4c4c-bb55-c8a145bb709e" providerId="ADAL" clId="{6BEDFFF4-D912-4A06-9CE2-CA3D4C9ABC21}" dt="2021-10-15T09:41:45.451" v="646" actId="1076"/>
          <ac:picMkLst>
            <pc:docMk/>
            <pc:sldMk cId="2330569625" sldId="1893"/>
            <ac:picMk id="3" creationId="{A665AFB7-A658-4080-ABCE-3ACF7B251C30}"/>
          </ac:picMkLst>
        </pc:picChg>
        <pc:picChg chg="add del mod">
          <ac:chgData name="Jan Florin - MEKRANOTI" userId="56ac832e-6dfd-4c4c-bb55-c8a145bb709e" providerId="ADAL" clId="{6BEDFFF4-D912-4A06-9CE2-CA3D4C9ABC21}" dt="2021-10-15T08:38:19.981" v="28" actId="478"/>
          <ac:picMkLst>
            <pc:docMk/>
            <pc:sldMk cId="2330569625" sldId="1893"/>
            <ac:picMk id="4" creationId="{1A42D418-8DF4-49D4-B6AA-C404DF0ED288}"/>
          </ac:picMkLst>
        </pc:picChg>
      </pc:sldChg>
      <pc:sldChg chg="addSp delSp modSp add mod ord">
        <pc:chgData name="Jan Florin - MEKRANOTI" userId="56ac832e-6dfd-4c4c-bb55-c8a145bb709e" providerId="ADAL" clId="{6BEDFFF4-D912-4A06-9CE2-CA3D4C9ABC21}" dt="2021-10-15T14:39:10.680" v="752" actId="1076"/>
        <pc:sldMkLst>
          <pc:docMk/>
          <pc:sldMk cId="939092017" sldId="1894"/>
        </pc:sldMkLst>
        <pc:spChg chg="add mod">
          <ac:chgData name="Jan Florin - MEKRANOTI" userId="56ac832e-6dfd-4c4c-bb55-c8a145bb709e" providerId="ADAL" clId="{6BEDFFF4-D912-4A06-9CE2-CA3D4C9ABC21}" dt="2021-10-15T14:30:02.883" v="748" actId="1076"/>
          <ac:spMkLst>
            <pc:docMk/>
            <pc:sldMk cId="939092017" sldId="1894"/>
            <ac:spMk id="4" creationId="{9893F9B7-CE71-48D8-AEF0-304A32D33884}"/>
          </ac:spMkLst>
        </pc:spChg>
        <pc:spChg chg="mod">
          <ac:chgData name="Jan Florin - MEKRANOTI" userId="56ac832e-6dfd-4c4c-bb55-c8a145bb709e" providerId="ADAL" clId="{6BEDFFF4-D912-4A06-9CE2-CA3D4C9ABC21}" dt="2021-10-15T14:39:10.680" v="752" actId="1076"/>
          <ac:spMkLst>
            <pc:docMk/>
            <pc:sldMk cId="939092017" sldId="1894"/>
            <ac:spMk id="6" creationId="{EAF0955D-395A-4087-A930-9A1254036B18}"/>
          </ac:spMkLst>
        </pc:spChg>
        <pc:picChg chg="del">
          <ac:chgData name="Jan Florin - MEKRANOTI" userId="56ac832e-6dfd-4c4c-bb55-c8a145bb709e" providerId="ADAL" clId="{6BEDFFF4-D912-4A06-9CE2-CA3D4C9ABC21}" dt="2021-10-15T08:42:18.178" v="45" actId="478"/>
          <ac:picMkLst>
            <pc:docMk/>
            <pc:sldMk cId="939092017" sldId="1894"/>
            <ac:picMk id="3" creationId="{A665AFB7-A658-4080-ABCE-3ACF7B251C30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4:48:08.816" v="801" actId="1076"/>
        <pc:sldMkLst>
          <pc:docMk/>
          <pc:sldMk cId="30383464" sldId="1895"/>
        </pc:sldMkLst>
        <pc:picChg chg="add mod">
          <ac:chgData name="Jan Florin - MEKRANOTI" userId="56ac832e-6dfd-4c4c-bb55-c8a145bb709e" providerId="ADAL" clId="{6BEDFFF4-D912-4A06-9CE2-CA3D4C9ABC21}" dt="2021-10-15T14:48:08.816" v="801" actId="1076"/>
          <ac:picMkLst>
            <pc:docMk/>
            <pc:sldMk cId="30383464" sldId="1895"/>
            <ac:picMk id="3" creationId="{DEF67338-1799-4AE0-BA00-D2FF1161123E}"/>
          </ac:picMkLst>
        </pc:picChg>
        <pc:picChg chg="del">
          <ac:chgData name="Jan Florin - MEKRANOTI" userId="56ac832e-6dfd-4c4c-bb55-c8a145bb709e" providerId="ADAL" clId="{6BEDFFF4-D912-4A06-9CE2-CA3D4C9ABC21}" dt="2021-10-15T08:45:02.229" v="55" actId="478"/>
          <ac:picMkLst>
            <pc:docMk/>
            <pc:sldMk cId="30383464" sldId="1895"/>
            <ac:picMk id="5" creationId="{883DE0DB-F8E1-4B09-8583-CBFE98889DEA}"/>
          </ac:picMkLst>
        </pc:picChg>
        <pc:picChg chg="add mod">
          <ac:chgData name="Jan Florin - MEKRANOTI" userId="56ac832e-6dfd-4c4c-bb55-c8a145bb709e" providerId="ADAL" clId="{6BEDFFF4-D912-4A06-9CE2-CA3D4C9ABC21}" dt="2021-10-15T14:47:58.790" v="800" actId="1076"/>
          <ac:picMkLst>
            <pc:docMk/>
            <pc:sldMk cId="30383464" sldId="1895"/>
            <ac:picMk id="6" creationId="{6C9D6CC2-C400-4C3F-ABC5-DB9DE53AB4E1}"/>
          </ac:picMkLst>
        </pc:picChg>
        <pc:picChg chg="mod">
          <ac:chgData name="Jan Florin - MEKRANOTI" userId="56ac832e-6dfd-4c4c-bb55-c8a145bb709e" providerId="ADAL" clId="{6BEDFFF4-D912-4A06-9CE2-CA3D4C9ABC21}" dt="2021-10-15T08:45:36.681" v="63" actId="1076"/>
          <ac:picMkLst>
            <pc:docMk/>
            <pc:sldMk cId="30383464" sldId="1895"/>
            <ac:picMk id="4098" creationId="{8A8D1827-37CC-4E8A-B446-3D26B23CBDB6}"/>
          </ac:picMkLst>
        </pc:picChg>
      </pc:sldChg>
      <pc:sldChg chg="addSp delSp modSp add del mod">
        <pc:chgData name="Jan Florin - MEKRANOTI" userId="56ac832e-6dfd-4c4c-bb55-c8a145bb709e" providerId="ADAL" clId="{6BEDFFF4-D912-4A06-9CE2-CA3D4C9ABC21}" dt="2021-10-15T15:11:09.707" v="897" actId="2696"/>
        <pc:sldMkLst>
          <pc:docMk/>
          <pc:sldMk cId="2965755756" sldId="1896"/>
        </pc:sldMkLst>
        <pc:picChg chg="add mod">
          <ac:chgData name="Jan Florin - MEKRANOTI" userId="56ac832e-6dfd-4c4c-bb55-c8a145bb709e" providerId="ADAL" clId="{6BEDFFF4-D912-4A06-9CE2-CA3D4C9ABC21}" dt="2021-10-15T15:09:30.509" v="888" actId="1076"/>
          <ac:picMkLst>
            <pc:docMk/>
            <pc:sldMk cId="2965755756" sldId="1896"/>
            <ac:picMk id="3" creationId="{400D9F0C-4CDE-4B55-940E-2F9BF2B3C3AC}"/>
          </ac:picMkLst>
        </pc:picChg>
        <pc:picChg chg="del">
          <ac:chgData name="Jan Florin - MEKRANOTI" userId="56ac832e-6dfd-4c4c-bb55-c8a145bb709e" providerId="ADAL" clId="{6BEDFFF4-D912-4A06-9CE2-CA3D4C9ABC21}" dt="2021-10-15T08:49:29.538" v="70" actId="478"/>
          <ac:picMkLst>
            <pc:docMk/>
            <pc:sldMk cId="2965755756" sldId="1896"/>
            <ac:picMk id="3" creationId="{DEF67338-1799-4AE0-BA00-D2FF1161123E}"/>
          </ac:picMkLst>
        </pc:picChg>
        <pc:picChg chg="add mod">
          <ac:chgData name="Jan Florin - MEKRANOTI" userId="56ac832e-6dfd-4c4c-bb55-c8a145bb709e" providerId="ADAL" clId="{6BEDFFF4-D912-4A06-9CE2-CA3D4C9ABC21}" dt="2021-10-15T08:51:16.569" v="84" actId="1076"/>
          <ac:picMkLst>
            <pc:docMk/>
            <pc:sldMk cId="2965755756" sldId="1896"/>
            <ac:picMk id="4" creationId="{CE17ECF7-A554-4616-A1EA-923E5B4C32CC}"/>
          </ac:picMkLst>
        </pc:picChg>
        <pc:picChg chg="add del mod">
          <ac:chgData name="Jan Florin - MEKRANOTI" userId="56ac832e-6dfd-4c4c-bb55-c8a145bb709e" providerId="ADAL" clId="{6BEDFFF4-D912-4A06-9CE2-CA3D4C9ABC21}" dt="2021-10-15T14:44:26.611" v="775"/>
          <ac:picMkLst>
            <pc:docMk/>
            <pc:sldMk cId="2965755756" sldId="1896"/>
            <ac:picMk id="5" creationId="{AD294A68-2F65-4B37-AD52-5BF65A78B273}"/>
          </ac:picMkLst>
        </pc:picChg>
        <pc:picChg chg="add del mod">
          <ac:chgData name="Jan Florin - MEKRANOTI" userId="56ac832e-6dfd-4c4c-bb55-c8a145bb709e" providerId="ADAL" clId="{6BEDFFF4-D912-4A06-9CE2-CA3D4C9ABC21}" dt="2021-10-15T14:46:02.241" v="793"/>
          <ac:picMkLst>
            <pc:docMk/>
            <pc:sldMk cId="2965755756" sldId="1896"/>
            <ac:picMk id="6" creationId="{5F56493F-6D99-4B30-8E5F-146CA45A18E3}"/>
          </ac:picMkLst>
        </pc:picChg>
        <pc:picChg chg="del">
          <ac:chgData name="Jan Florin - MEKRANOTI" userId="56ac832e-6dfd-4c4c-bb55-c8a145bb709e" providerId="ADAL" clId="{6BEDFFF4-D912-4A06-9CE2-CA3D4C9ABC21}" dt="2021-10-15T08:49:42.781" v="72" actId="478"/>
          <ac:picMkLst>
            <pc:docMk/>
            <pc:sldMk cId="2965755756" sldId="1896"/>
            <ac:picMk id="6" creationId="{6C9D6CC2-C400-4C3F-ABC5-DB9DE53AB4E1}"/>
          </ac:picMkLst>
        </pc:picChg>
        <pc:picChg chg="add del mod">
          <ac:chgData name="Jan Florin - MEKRANOTI" userId="56ac832e-6dfd-4c4c-bb55-c8a145bb709e" providerId="ADAL" clId="{6BEDFFF4-D912-4A06-9CE2-CA3D4C9ABC21}" dt="2021-10-15T15:09:20.732" v="884" actId="478"/>
          <ac:picMkLst>
            <pc:docMk/>
            <pc:sldMk cId="2965755756" sldId="1896"/>
            <ac:picMk id="7" creationId="{63F9432F-F2F7-4D2E-8389-A2767E7FF91C}"/>
          </ac:picMkLst>
        </pc:picChg>
      </pc:sldChg>
      <pc:sldChg chg="addSp delSp modSp add del mod modShow">
        <pc:chgData name="Jan Florin - MEKRANOTI" userId="56ac832e-6dfd-4c4c-bb55-c8a145bb709e" providerId="ADAL" clId="{6BEDFFF4-D912-4A06-9CE2-CA3D4C9ABC21}" dt="2021-10-15T08:56:27.376" v="110" actId="2696"/>
        <pc:sldMkLst>
          <pc:docMk/>
          <pc:sldMk cId="586865554" sldId="1897"/>
        </pc:sldMkLst>
        <pc:picChg chg="add mod">
          <ac:chgData name="Jan Florin - MEKRANOTI" userId="56ac832e-6dfd-4c4c-bb55-c8a145bb709e" providerId="ADAL" clId="{6BEDFFF4-D912-4A06-9CE2-CA3D4C9ABC21}" dt="2021-10-15T08:52:06.031" v="90" actId="1076"/>
          <ac:picMkLst>
            <pc:docMk/>
            <pc:sldMk cId="586865554" sldId="1897"/>
            <ac:picMk id="3" creationId="{F9365A9F-4273-46F2-A92D-12D27022ED35}"/>
          </ac:picMkLst>
        </pc:picChg>
        <pc:picChg chg="del">
          <ac:chgData name="Jan Florin - MEKRANOTI" userId="56ac832e-6dfd-4c4c-bb55-c8a145bb709e" providerId="ADAL" clId="{6BEDFFF4-D912-4A06-9CE2-CA3D4C9ABC21}" dt="2021-10-15T08:52:09.558" v="91" actId="478"/>
          <ac:picMkLst>
            <pc:docMk/>
            <pc:sldMk cId="586865554" sldId="1897"/>
            <ac:picMk id="4" creationId="{CE17ECF7-A554-4616-A1EA-923E5B4C32CC}"/>
          </ac:picMkLst>
        </pc:picChg>
        <pc:picChg chg="add mod">
          <ac:chgData name="Jan Florin - MEKRANOTI" userId="56ac832e-6dfd-4c4c-bb55-c8a145bb709e" providerId="ADAL" clId="{6BEDFFF4-D912-4A06-9CE2-CA3D4C9ABC21}" dt="2021-10-15T08:53:01.787" v="99" actId="1076"/>
          <ac:picMkLst>
            <pc:docMk/>
            <pc:sldMk cId="586865554" sldId="1897"/>
            <ac:picMk id="6" creationId="{3683AD5D-BCBB-4D15-A1F8-8767FCC44A9D}"/>
          </ac:picMkLst>
        </pc:picChg>
        <pc:picChg chg="del">
          <ac:chgData name="Jan Florin - MEKRANOTI" userId="56ac832e-6dfd-4c4c-bb55-c8a145bb709e" providerId="ADAL" clId="{6BEDFFF4-D912-4A06-9CE2-CA3D4C9ABC21}" dt="2021-10-15T08:51:54.978" v="87" actId="478"/>
          <ac:picMkLst>
            <pc:docMk/>
            <pc:sldMk cId="586865554" sldId="1897"/>
            <ac:picMk id="7" creationId="{63F9432F-F2F7-4D2E-8389-A2767E7FF91C}"/>
          </ac:picMkLst>
        </pc:picChg>
      </pc:sldChg>
      <pc:sldChg chg="addSp delSp modSp add del mod">
        <pc:chgData name="Jan Florin - MEKRANOTI" userId="56ac832e-6dfd-4c4c-bb55-c8a145bb709e" providerId="ADAL" clId="{6BEDFFF4-D912-4A06-9CE2-CA3D4C9ABC21}" dt="2021-10-15T15:24:15.437" v="956" actId="2696"/>
        <pc:sldMkLst>
          <pc:docMk/>
          <pc:sldMk cId="755788243" sldId="1898"/>
        </pc:sldMkLst>
        <pc:picChg chg="del">
          <ac:chgData name="Jan Florin - MEKRANOTI" userId="56ac832e-6dfd-4c4c-bb55-c8a145bb709e" providerId="ADAL" clId="{6BEDFFF4-D912-4A06-9CE2-CA3D4C9ABC21}" dt="2021-10-15T15:17:53.831" v="933" actId="478"/>
          <ac:picMkLst>
            <pc:docMk/>
            <pc:sldMk cId="755788243" sldId="1898"/>
            <ac:picMk id="3" creationId="{F9365A9F-4273-46F2-A92D-12D27022ED35}"/>
          </ac:picMkLst>
        </pc:picChg>
        <pc:picChg chg="add del mod">
          <ac:chgData name="Jan Florin - MEKRANOTI" userId="56ac832e-6dfd-4c4c-bb55-c8a145bb709e" providerId="ADAL" clId="{6BEDFFF4-D912-4A06-9CE2-CA3D4C9ABC21}" dt="2021-10-15T15:14:10.353" v="909" actId="478"/>
          <ac:picMkLst>
            <pc:docMk/>
            <pc:sldMk cId="755788243" sldId="1898"/>
            <ac:picMk id="4" creationId="{C90C555A-E1DE-4A3A-B8DC-AF7E6FAE4690}"/>
          </ac:picMkLst>
        </pc:picChg>
        <pc:picChg chg="add mod">
          <ac:chgData name="Jan Florin - MEKRANOTI" userId="56ac832e-6dfd-4c4c-bb55-c8a145bb709e" providerId="ADAL" clId="{6BEDFFF4-D912-4A06-9CE2-CA3D4C9ABC21}" dt="2021-10-15T15:18:33.481" v="936" actId="1076"/>
          <ac:picMkLst>
            <pc:docMk/>
            <pc:sldMk cId="755788243" sldId="1898"/>
            <ac:picMk id="5" creationId="{68C1168C-ED0B-4085-AF0D-F01706D65D71}"/>
          </ac:picMkLst>
        </pc:picChg>
        <pc:picChg chg="del">
          <ac:chgData name="Jan Florin - MEKRANOTI" userId="56ac832e-6dfd-4c4c-bb55-c8a145bb709e" providerId="ADAL" clId="{6BEDFFF4-D912-4A06-9CE2-CA3D4C9ABC21}" dt="2021-10-15T14:42:27.366" v="759" actId="478"/>
          <ac:picMkLst>
            <pc:docMk/>
            <pc:sldMk cId="755788243" sldId="1898"/>
            <ac:picMk id="6" creationId="{3683AD5D-BCBB-4D15-A1F8-8767FCC44A9D}"/>
          </ac:picMkLst>
        </pc:picChg>
        <pc:picChg chg="add mod">
          <ac:chgData name="Jan Florin - MEKRANOTI" userId="56ac832e-6dfd-4c4c-bb55-c8a145bb709e" providerId="ADAL" clId="{6BEDFFF4-D912-4A06-9CE2-CA3D4C9ABC21}" dt="2021-10-15T15:14:11.614" v="910"/>
          <ac:picMkLst>
            <pc:docMk/>
            <pc:sldMk cId="755788243" sldId="1898"/>
            <ac:picMk id="7" creationId="{FAA4B44B-AE1D-44F7-9EBD-47193D2C86B7}"/>
          </ac:picMkLst>
        </pc:picChg>
        <pc:picChg chg="add mod">
          <ac:chgData name="Jan Florin - MEKRANOTI" userId="56ac832e-6dfd-4c4c-bb55-c8a145bb709e" providerId="ADAL" clId="{6BEDFFF4-D912-4A06-9CE2-CA3D4C9ABC21}" dt="2021-10-15T15:18:29.934" v="935" actId="1076"/>
          <ac:picMkLst>
            <pc:docMk/>
            <pc:sldMk cId="755788243" sldId="1898"/>
            <ac:picMk id="8" creationId="{8C3EB75C-3912-4D12-A92D-3B17D2BCAD39}"/>
          </ac:picMkLst>
        </pc:picChg>
        <pc:picChg chg="del">
          <ac:chgData name="Jan Florin - MEKRANOTI" userId="56ac832e-6dfd-4c4c-bb55-c8a145bb709e" providerId="ADAL" clId="{6BEDFFF4-D912-4A06-9CE2-CA3D4C9ABC21}" dt="2021-10-15T08:55:04.126" v="108" actId="478"/>
          <ac:picMkLst>
            <pc:docMk/>
            <pc:sldMk cId="755788243" sldId="1898"/>
            <ac:picMk id="4098" creationId="{8A8D1827-37CC-4E8A-B446-3D26B23CBDB6}"/>
          </ac:picMkLst>
        </pc:picChg>
      </pc:sldChg>
      <pc:sldChg chg="addSp delSp modSp add mod ord">
        <pc:chgData name="Jan Florin - MEKRANOTI" userId="56ac832e-6dfd-4c4c-bb55-c8a145bb709e" providerId="ADAL" clId="{6BEDFFF4-D912-4A06-9CE2-CA3D4C9ABC21}" dt="2021-10-15T14:41:35.579" v="758" actId="1076"/>
        <pc:sldMkLst>
          <pc:docMk/>
          <pc:sldMk cId="52617500" sldId="1899"/>
        </pc:sldMkLst>
        <pc:spChg chg="add mod">
          <ac:chgData name="Jan Florin - MEKRANOTI" userId="56ac832e-6dfd-4c4c-bb55-c8a145bb709e" providerId="ADAL" clId="{6BEDFFF4-D912-4A06-9CE2-CA3D4C9ABC21}" dt="2021-10-15T14:41:31.598" v="757" actId="1076"/>
          <ac:spMkLst>
            <pc:docMk/>
            <pc:sldMk cId="52617500" sldId="1899"/>
            <ac:spMk id="4" creationId="{FF4EDBD1-5898-4D6D-BF35-78A7ED7FDF91}"/>
          </ac:spMkLst>
        </pc:spChg>
        <pc:spChg chg="del mod">
          <ac:chgData name="Jan Florin - MEKRANOTI" userId="56ac832e-6dfd-4c4c-bb55-c8a145bb709e" providerId="ADAL" clId="{6BEDFFF4-D912-4A06-9CE2-CA3D4C9ABC21}" dt="2021-10-15T08:57:33.846" v="115" actId="478"/>
          <ac:spMkLst>
            <pc:docMk/>
            <pc:sldMk cId="52617500" sldId="1899"/>
            <ac:spMk id="6" creationId="{EAF0955D-395A-4087-A930-9A1254036B18}"/>
          </ac:spMkLst>
        </pc:spChg>
        <pc:picChg chg="add mod">
          <ac:chgData name="Jan Florin - MEKRANOTI" userId="56ac832e-6dfd-4c4c-bb55-c8a145bb709e" providerId="ADAL" clId="{6BEDFFF4-D912-4A06-9CE2-CA3D4C9ABC21}" dt="2021-10-15T14:41:35.579" v="758" actId="1076"/>
          <ac:picMkLst>
            <pc:docMk/>
            <pc:sldMk cId="52617500" sldId="1899"/>
            <ac:picMk id="3" creationId="{C9A0548A-FA31-4713-AEFD-3007749EE6FD}"/>
          </ac:picMkLst>
        </pc:picChg>
      </pc:sldChg>
      <pc:sldChg chg="addSp delSp modSp add del mod ord">
        <pc:chgData name="Jan Florin - MEKRANOTI" userId="56ac832e-6dfd-4c4c-bb55-c8a145bb709e" providerId="ADAL" clId="{6BEDFFF4-D912-4A06-9CE2-CA3D4C9ABC21}" dt="2021-10-15T10:00:45.533" v="690" actId="2696"/>
        <pc:sldMkLst>
          <pc:docMk/>
          <pc:sldMk cId="3773189654" sldId="1900"/>
        </pc:sldMkLst>
        <pc:picChg chg="del">
          <ac:chgData name="Jan Florin - MEKRANOTI" userId="56ac832e-6dfd-4c4c-bb55-c8a145bb709e" providerId="ADAL" clId="{6BEDFFF4-D912-4A06-9CE2-CA3D4C9ABC21}" dt="2021-10-15T09:03:16.827" v="469" actId="478"/>
          <ac:picMkLst>
            <pc:docMk/>
            <pc:sldMk cId="3773189654" sldId="1900"/>
            <ac:picMk id="3" creationId="{DEF67338-1799-4AE0-BA00-D2FF1161123E}"/>
          </ac:picMkLst>
        </pc:picChg>
        <pc:picChg chg="add mod">
          <ac:chgData name="Jan Florin - MEKRANOTI" userId="56ac832e-6dfd-4c4c-bb55-c8a145bb709e" providerId="ADAL" clId="{6BEDFFF4-D912-4A06-9CE2-CA3D4C9ABC21}" dt="2021-10-15T09:03:26.680" v="472" actId="1076"/>
          <ac:picMkLst>
            <pc:docMk/>
            <pc:sldMk cId="3773189654" sldId="1900"/>
            <ac:picMk id="4" creationId="{B83CA5B9-9B52-40D8-9F58-A416D3FC909F}"/>
          </ac:picMkLst>
        </pc:picChg>
        <pc:picChg chg="del">
          <ac:chgData name="Jan Florin - MEKRANOTI" userId="56ac832e-6dfd-4c4c-bb55-c8a145bb709e" providerId="ADAL" clId="{6BEDFFF4-D912-4A06-9CE2-CA3D4C9ABC21}" dt="2021-10-15T09:05:12.165" v="473" actId="478"/>
          <ac:picMkLst>
            <pc:docMk/>
            <pc:sldMk cId="3773189654" sldId="1900"/>
            <ac:picMk id="6" creationId="{6C9D6CC2-C400-4C3F-ABC5-DB9DE53AB4E1}"/>
          </ac:picMkLst>
        </pc:picChg>
        <pc:picChg chg="add mod">
          <ac:chgData name="Jan Florin - MEKRANOTI" userId="56ac832e-6dfd-4c4c-bb55-c8a145bb709e" providerId="ADAL" clId="{6BEDFFF4-D912-4A06-9CE2-CA3D4C9ABC21}" dt="2021-10-15T09:05:19.915" v="476" actId="14100"/>
          <ac:picMkLst>
            <pc:docMk/>
            <pc:sldMk cId="3773189654" sldId="1900"/>
            <ac:picMk id="7" creationId="{BB24D862-E62B-4AAE-A142-90C3FBB753B3}"/>
          </ac:picMkLst>
        </pc:picChg>
      </pc:sldChg>
      <pc:sldChg chg="addSp delSp modSp add mod ord">
        <pc:chgData name="Jan Florin - MEKRANOTI" userId="56ac832e-6dfd-4c4c-bb55-c8a145bb709e" providerId="ADAL" clId="{6BEDFFF4-D912-4A06-9CE2-CA3D4C9ABC21}" dt="2021-10-15T14:46:52.060" v="798" actId="14100"/>
        <pc:sldMkLst>
          <pc:docMk/>
          <pc:sldMk cId="1762222094" sldId="1901"/>
        </pc:sldMkLst>
        <pc:picChg chg="add del mod">
          <ac:chgData name="Jan Florin - MEKRANOTI" userId="56ac832e-6dfd-4c4c-bb55-c8a145bb709e" providerId="ADAL" clId="{6BEDFFF4-D912-4A06-9CE2-CA3D4C9ABC21}" dt="2021-10-15T09:51:39.608" v="661" actId="478"/>
          <ac:picMkLst>
            <pc:docMk/>
            <pc:sldMk cId="1762222094" sldId="1901"/>
            <ac:picMk id="3" creationId="{3EADE099-53B8-4C0F-831B-0577249F084F}"/>
          </ac:picMkLst>
        </pc:picChg>
        <pc:picChg chg="del">
          <ac:chgData name="Jan Florin - MEKRANOTI" userId="56ac832e-6dfd-4c4c-bb55-c8a145bb709e" providerId="ADAL" clId="{6BEDFFF4-D912-4A06-9CE2-CA3D4C9ABC21}" dt="2021-10-15T09:07:12.165" v="483" actId="478"/>
          <ac:picMkLst>
            <pc:docMk/>
            <pc:sldMk cId="1762222094" sldId="1901"/>
            <ac:picMk id="4" creationId="{B83CA5B9-9B52-40D8-9F58-A416D3FC909F}"/>
          </ac:picMkLst>
        </pc:picChg>
        <pc:picChg chg="add del mod">
          <ac:chgData name="Jan Florin - MEKRANOTI" userId="56ac832e-6dfd-4c4c-bb55-c8a145bb709e" providerId="ADAL" clId="{6BEDFFF4-D912-4A06-9CE2-CA3D4C9ABC21}" dt="2021-10-15T09:51:36.671" v="660" actId="478"/>
          <ac:picMkLst>
            <pc:docMk/>
            <pc:sldMk cId="1762222094" sldId="1901"/>
            <ac:picMk id="6" creationId="{0726F5D1-0424-42D6-A116-7BBFAE08431F}"/>
          </ac:picMkLst>
        </pc:picChg>
        <pc:picChg chg="del">
          <ac:chgData name="Jan Florin - MEKRANOTI" userId="56ac832e-6dfd-4c4c-bb55-c8a145bb709e" providerId="ADAL" clId="{6BEDFFF4-D912-4A06-9CE2-CA3D4C9ABC21}" dt="2021-10-15T09:06:26.435" v="478" actId="478"/>
          <ac:picMkLst>
            <pc:docMk/>
            <pc:sldMk cId="1762222094" sldId="1901"/>
            <ac:picMk id="7" creationId="{BB24D862-E62B-4AAE-A142-90C3FBB753B3}"/>
          </ac:picMkLst>
        </pc:picChg>
        <pc:picChg chg="add mod">
          <ac:chgData name="Jan Florin - MEKRANOTI" userId="56ac832e-6dfd-4c4c-bb55-c8a145bb709e" providerId="ADAL" clId="{6BEDFFF4-D912-4A06-9CE2-CA3D4C9ABC21}" dt="2021-10-15T09:52:26.856" v="670" actId="1076"/>
          <ac:picMkLst>
            <pc:docMk/>
            <pc:sldMk cId="1762222094" sldId="1901"/>
            <ac:picMk id="9" creationId="{4960384C-C69A-4692-9CAC-AC0A672CECD5}"/>
          </ac:picMkLst>
        </pc:picChg>
        <pc:picChg chg="add mod">
          <ac:chgData name="Jan Florin - MEKRANOTI" userId="56ac832e-6dfd-4c4c-bb55-c8a145bb709e" providerId="ADAL" clId="{6BEDFFF4-D912-4A06-9CE2-CA3D4C9ABC21}" dt="2021-10-15T14:46:52.060" v="798" actId="14100"/>
          <ac:picMkLst>
            <pc:docMk/>
            <pc:sldMk cId="1762222094" sldId="1901"/>
            <ac:picMk id="11" creationId="{6DBBD969-064E-4810-9802-4BA22EB6AC49}"/>
          </ac:picMkLst>
        </pc:picChg>
      </pc:sldChg>
      <pc:sldChg chg="add del">
        <pc:chgData name="Jan Florin - MEKRANOTI" userId="56ac832e-6dfd-4c4c-bb55-c8a145bb709e" providerId="ADAL" clId="{6BEDFFF4-D912-4A06-9CE2-CA3D4C9ABC21}" dt="2021-10-15T09:08:05.811" v="490" actId="47"/>
        <pc:sldMkLst>
          <pc:docMk/>
          <pc:sldMk cId="1106671846" sldId="1902"/>
        </pc:sldMkLst>
      </pc:sldChg>
      <pc:sldChg chg="addSp delSp modSp add mod">
        <pc:chgData name="Jan Florin - MEKRANOTI" userId="56ac832e-6dfd-4c4c-bb55-c8a145bb709e" providerId="ADAL" clId="{6BEDFFF4-D912-4A06-9CE2-CA3D4C9ABC21}" dt="2021-10-15T15:00:31.711" v="854" actId="1076"/>
        <pc:sldMkLst>
          <pc:docMk/>
          <pc:sldMk cId="3287189495" sldId="1902"/>
        </pc:sldMkLst>
        <pc:picChg chg="del">
          <ac:chgData name="Jan Florin - MEKRANOTI" userId="56ac832e-6dfd-4c4c-bb55-c8a145bb709e" providerId="ADAL" clId="{6BEDFFF4-D912-4A06-9CE2-CA3D4C9ABC21}" dt="2021-10-15T09:08:23.314" v="493" actId="478"/>
          <ac:picMkLst>
            <pc:docMk/>
            <pc:sldMk cId="3287189495" sldId="1902"/>
            <ac:picMk id="3" creationId="{3EADE099-53B8-4C0F-831B-0577249F084F}"/>
          </ac:picMkLst>
        </pc:picChg>
        <pc:picChg chg="add mod">
          <ac:chgData name="Jan Florin - MEKRANOTI" userId="56ac832e-6dfd-4c4c-bb55-c8a145bb709e" providerId="ADAL" clId="{6BEDFFF4-D912-4A06-9CE2-CA3D4C9ABC21}" dt="2021-10-15T14:58:53.068" v="843" actId="1076"/>
          <ac:picMkLst>
            <pc:docMk/>
            <pc:sldMk cId="3287189495" sldId="1902"/>
            <ac:picMk id="3" creationId="{ED50080D-DCAC-4ACA-B526-337758C9CE03}"/>
          </ac:picMkLst>
        </pc:picChg>
        <pc:picChg chg="add del mod">
          <ac:chgData name="Jan Florin - MEKRANOTI" userId="56ac832e-6dfd-4c4c-bb55-c8a145bb709e" providerId="ADAL" clId="{6BEDFFF4-D912-4A06-9CE2-CA3D4C9ABC21}" dt="2021-10-15T15:00:17.517" v="850" actId="478"/>
          <ac:picMkLst>
            <pc:docMk/>
            <pc:sldMk cId="3287189495" sldId="1902"/>
            <ac:picMk id="4" creationId="{7E6F5AC3-94E8-4DFF-97C0-63CF5A74C1E7}"/>
          </ac:picMkLst>
        </pc:picChg>
        <pc:picChg chg="del">
          <ac:chgData name="Jan Florin - MEKRANOTI" userId="56ac832e-6dfd-4c4c-bb55-c8a145bb709e" providerId="ADAL" clId="{6BEDFFF4-D912-4A06-9CE2-CA3D4C9ABC21}" dt="2021-10-15T09:08:21.209" v="492" actId="478"/>
          <ac:picMkLst>
            <pc:docMk/>
            <pc:sldMk cId="3287189495" sldId="1902"/>
            <ac:picMk id="6" creationId="{0726F5D1-0424-42D6-A116-7BBFAE08431F}"/>
          </ac:picMkLst>
        </pc:picChg>
        <pc:picChg chg="add mod">
          <ac:chgData name="Jan Florin - MEKRANOTI" userId="56ac832e-6dfd-4c4c-bb55-c8a145bb709e" providerId="ADAL" clId="{6BEDFFF4-D912-4A06-9CE2-CA3D4C9ABC21}" dt="2021-10-15T14:59:48.122" v="848" actId="14100"/>
          <ac:picMkLst>
            <pc:docMk/>
            <pc:sldMk cId="3287189495" sldId="1902"/>
            <ac:picMk id="6" creationId="{E3A59A52-E8A8-48A1-8D61-85034080E653}"/>
          </ac:picMkLst>
        </pc:picChg>
        <pc:picChg chg="add del mod">
          <ac:chgData name="Jan Florin - MEKRANOTI" userId="56ac832e-6dfd-4c4c-bb55-c8a145bb709e" providerId="ADAL" clId="{6BEDFFF4-D912-4A06-9CE2-CA3D4C9ABC21}" dt="2021-10-15T14:58:34.508" v="838" actId="478"/>
          <ac:picMkLst>
            <pc:docMk/>
            <pc:sldMk cId="3287189495" sldId="1902"/>
            <ac:picMk id="7" creationId="{FEB52478-2446-4193-962A-DFAB5AF5952E}"/>
          </ac:picMkLst>
        </pc:picChg>
        <pc:picChg chg="add del mod">
          <ac:chgData name="Jan Florin - MEKRANOTI" userId="56ac832e-6dfd-4c4c-bb55-c8a145bb709e" providerId="ADAL" clId="{6BEDFFF4-D912-4A06-9CE2-CA3D4C9ABC21}" dt="2021-10-15T14:59:33.282" v="845"/>
          <ac:picMkLst>
            <pc:docMk/>
            <pc:sldMk cId="3287189495" sldId="1902"/>
            <ac:picMk id="8" creationId="{31F55A5D-9D14-4ED3-A57C-3691BD683AC2}"/>
          </ac:picMkLst>
        </pc:picChg>
        <pc:picChg chg="add mod">
          <ac:chgData name="Jan Florin - MEKRANOTI" userId="56ac832e-6dfd-4c4c-bb55-c8a145bb709e" providerId="ADAL" clId="{6BEDFFF4-D912-4A06-9CE2-CA3D4C9ABC21}" dt="2021-10-15T15:00:31.711" v="854" actId="1076"/>
          <ac:picMkLst>
            <pc:docMk/>
            <pc:sldMk cId="3287189495" sldId="1902"/>
            <ac:picMk id="10" creationId="{883D58FE-0A65-4195-A8CB-4A4032D2775D}"/>
          </ac:picMkLst>
        </pc:picChg>
      </pc:sldChg>
      <pc:sldChg chg="addSp delSp modSp add del mod ord">
        <pc:chgData name="Jan Florin - MEKRANOTI" userId="56ac832e-6dfd-4c4c-bb55-c8a145bb709e" providerId="ADAL" clId="{6BEDFFF4-D912-4A06-9CE2-CA3D4C9ABC21}" dt="2021-10-15T14:49:17.769" v="802" actId="2696"/>
        <pc:sldMkLst>
          <pc:docMk/>
          <pc:sldMk cId="2259008536" sldId="1903"/>
        </pc:sldMkLst>
        <pc:picChg chg="add del mod">
          <ac:chgData name="Jan Florin - MEKRANOTI" userId="56ac832e-6dfd-4c4c-bb55-c8a145bb709e" providerId="ADAL" clId="{6BEDFFF4-D912-4A06-9CE2-CA3D4C9ABC21}" dt="2021-10-15T09:40:11.629" v="633" actId="478"/>
          <ac:picMkLst>
            <pc:docMk/>
            <pc:sldMk cId="2259008536" sldId="1903"/>
            <ac:picMk id="3" creationId="{5BF4915D-DD6C-4EE7-B6A2-28AD9AD20546}"/>
          </ac:picMkLst>
        </pc:picChg>
        <pc:picChg chg="del">
          <ac:chgData name="Jan Florin - MEKRANOTI" userId="56ac832e-6dfd-4c4c-bb55-c8a145bb709e" providerId="ADAL" clId="{6BEDFFF4-D912-4A06-9CE2-CA3D4C9ABC21}" dt="2021-10-15T09:09:43.293" v="498" actId="478"/>
          <ac:picMkLst>
            <pc:docMk/>
            <pc:sldMk cId="2259008536" sldId="1903"/>
            <ac:picMk id="4" creationId="{7E6F5AC3-94E8-4DFF-97C0-63CF5A74C1E7}"/>
          </ac:picMkLst>
        </pc:picChg>
        <pc:picChg chg="add mod">
          <ac:chgData name="Jan Florin - MEKRANOTI" userId="56ac832e-6dfd-4c4c-bb55-c8a145bb709e" providerId="ADAL" clId="{6BEDFFF4-D912-4A06-9CE2-CA3D4C9ABC21}" dt="2021-10-15T09:40:08.605" v="632" actId="1076"/>
          <ac:picMkLst>
            <pc:docMk/>
            <pc:sldMk cId="2259008536" sldId="1903"/>
            <ac:picMk id="6" creationId="{1BA5F14D-2F63-4EB2-894C-F9F3AB9BEB36}"/>
          </ac:picMkLst>
        </pc:picChg>
        <pc:picChg chg="add mod">
          <ac:chgData name="Jan Florin - MEKRANOTI" userId="56ac832e-6dfd-4c4c-bb55-c8a145bb709e" providerId="ADAL" clId="{6BEDFFF4-D912-4A06-9CE2-CA3D4C9ABC21}" dt="2021-10-15T09:40:52.901" v="640" actId="1076"/>
          <ac:picMkLst>
            <pc:docMk/>
            <pc:sldMk cId="2259008536" sldId="1903"/>
            <ac:picMk id="8" creationId="{3994D61C-9741-4F9F-874E-7CA803AC05EF}"/>
          </ac:picMkLst>
        </pc:picChg>
        <pc:picChg chg="mod">
          <ac:chgData name="Jan Florin - MEKRANOTI" userId="56ac832e-6dfd-4c4c-bb55-c8a145bb709e" providerId="ADAL" clId="{6BEDFFF4-D912-4A06-9CE2-CA3D4C9ABC21}" dt="2021-10-15T09:40:44.690" v="637" actId="1076"/>
          <ac:picMkLst>
            <pc:docMk/>
            <pc:sldMk cId="2259008536" sldId="1903"/>
            <ac:picMk id="4098" creationId="{8A8D1827-37CC-4E8A-B446-3D26B23CBDB6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13:17.333" v="905" actId="1076"/>
        <pc:sldMkLst>
          <pc:docMk/>
          <pc:sldMk cId="4186957741" sldId="1904"/>
        </pc:sldMkLst>
        <pc:picChg chg="del">
          <ac:chgData name="Jan Florin - MEKRANOTI" userId="56ac832e-6dfd-4c4c-bb55-c8a145bb709e" providerId="ADAL" clId="{6BEDFFF4-D912-4A06-9CE2-CA3D4C9ABC21}" dt="2021-10-15T09:11:39.116" v="509" actId="478"/>
          <ac:picMkLst>
            <pc:docMk/>
            <pc:sldMk cId="4186957741" sldId="1904"/>
            <ac:picMk id="3" creationId="{5BF4915D-DD6C-4EE7-B6A2-28AD9AD20546}"/>
          </ac:picMkLst>
        </pc:picChg>
        <pc:picChg chg="add del mod">
          <ac:chgData name="Jan Florin - MEKRANOTI" userId="56ac832e-6dfd-4c4c-bb55-c8a145bb709e" providerId="ADAL" clId="{6BEDFFF4-D912-4A06-9CE2-CA3D4C9ABC21}" dt="2021-10-15T15:12:58.679" v="901" actId="478"/>
          <ac:picMkLst>
            <pc:docMk/>
            <pc:sldMk cId="4186957741" sldId="1904"/>
            <ac:picMk id="3" creationId="{9DE580B6-959D-49C9-AA63-12A553238489}"/>
          </ac:picMkLst>
        </pc:picChg>
        <pc:picChg chg="add del mod">
          <ac:chgData name="Jan Florin - MEKRANOTI" userId="56ac832e-6dfd-4c4c-bb55-c8a145bb709e" providerId="ADAL" clId="{6BEDFFF4-D912-4A06-9CE2-CA3D4C9ABC21}" dt="2021-10-15T09:57:33" v="679" actId="478"/>
          <ac:picMkLst>
            <pc:docMk/>
            <pc:sldMk cId="4186957741" sldId="1904"/>
            <ac:picMk id="4" creationId="{A239DCEC-F0AD-4BD5-A7B9-3F83EF8389F8}"/>
          </ac:picMkLst>
        </pc:picChg>
        <pc:picChg chg="add mod">
          <ac:chgData name="Jan Florin - MEKRANOTI" userId="56ac832e-6dfd-4c4c-bb55-c8a145bb709e" providerId="ADAL" clId="{6BEDFFF4-D912-4A06-9CE2-CA3D4C9ABC21}" dt="2021-10-15T14:57:26.280" v="833" actId="1076"/>
          <ac:picMkLst>
            <pc:docMk/>
            <pc:sldMk cId="4186957741" sldId="1904"/>
            <ac:picMk id="5" creationId="{8ABC48D3-F44D-4A8E-8D8B-14C301C9E647}"/>
          </ac:picMkLst>
        </pc:picChg>
        <pc:picChg chg="del">
          <ac:chgData name="Jan Florin - MEKRANOTI" userId="56ac832e-6dfd-4c4c-bb55-c8a145bb709e" providerId="ADAL" clId="{6BEDFFF4-D912-4A06-9CE2-CA3D4C9ABC21}" dt="2021-10-15T09:11:47.010" v="511" actId="478"/>
          <ac:picMkLst>
            <pc:docMk/>
            <pc:sldMk cId="4186957741" sldId="1904"/>
            <ac:picMk id="6" creationId="{1BA5F14D-2F63-4EB2-894C-F9F3AB9BEB36}"/>
          </ac:picMkLst>
        </pc:picChg>
        <pc:picChg chg="add del">
          <ac:chgData name="Jan Florin - MEKRANOTI" userId="56ac832e-6dfd-4c4c-bb55-c8a145bb709e" providerId="ADAL" clId="{6BEDFFF4-D912-4A06-9CE2-CA3D4C9ABC21}" dt="2021-10-15T09:14:17.759" v="515" actId="478"/>
          <ac:picMkLst>
            <pc:docMk/>
            <pc:sldMk cId="4186957741" sldId="1904"/>
            <ac:picMk id="7" creationId="{B9D81FB9-18AE-458B-B24B-77CFDE09462B}"/>
          </ac:picMkLst>
        </pc:picChg>
        <pc:picChg chg="add mod">
          <ac:chgData name="Jan Florin - MEKRANOTI" userId="56ac832e-6dfd-4c4c-bb55-c8a145bb709e" providerId="ADAL" clId="{6BEDFFF4-D912-4A06-9CE2-CA3D4C9ABC21}" dt="2021-10-15T14:57:56.708" v="837" actId="1076"/>
          <ac:picMkLst>
            <pc:docMk/>
            <pc:sldMk cId="4186957741" sldId="1904"/>
            <ac:picMk id="7" creationId="{C77C4FE1-023B-40D0-8E7E-8566AB02E835}"/>
          </ac:picMkLst>
        </pc:picChg>
        <pc:picChg chg="add mod">
          <ac:chgData name="Jan Florin - MEKRANOTI" userId="56ac832e-6dfd-4c4c-bb55-c8a145bb709e" providerId="ADAL" clId="{6BEDFFF4-D912-4A06-9CE2-CA3D4C9ABC21}" dt="2021-10-15T15:13:17.333" v="905" actId="1076"/>
          <ac:picMkLst>
            <pc:docMk/>
            <pc:sldMk cId="4186957741" sldId="1904"/>
            <ac:picMk id="8" creationId="{33B856F5-E7FF-4053-93B3-12BD59953A83}"/>
          </ac:picMkLst>
        </pc:picChg>
        <pc:picChg chg="add del mod">
          <ac:chgData name="Jan Florin - MEKRANOTI" userId="56ac832e-6dfd-4c4c-bb55-c8a145bb709e" providerId="ADAL" clId="{6BEDFFF4-D912-4A06-9CE2-CA3D4C9ABC21}" dt="2021-10-15T09:58:08.350" v="684" actId="478"/>
          <ac:picMkLst>
            <pc:docMk/>
            <pc:sldMk cId="4186957741" sldId="1904"/>
            <ac:picMk id="9" creationId="{11F6A32B-F13D-4A8C-B499-76B69201BABF}"/>
          </ac:picMkLst>
        </pc:picChg>
        <pc:picChg chg="add del mod">
          <ac:chgData name="Jan Florin - MEKRANOTI" userId="56ac832e-6dfd-4c4c-bb55-c8a145bb709e" providerId="ADAL" clId="{6BEDFFF4-D912-4A06-9CE2-CA3D4C9ABC21}" dt="2021-10-15T14:54:01.476" v="810" actId="478"/>
          <ac:picMkLst>
            <pc:docMk/>
            <pc:sldMk cId="4186957741" sldId="1904"/>
            <ac:picMk id="11" creationId="{BE4BC7AA-0451-40DC-9B0C-13A2BBA69A64}"/>
          </ac:picMkLst>
        </pc:picChg>
        <pc:picChg chg="add mod">
          <ac:chgData name="Jan Florin - MEKRANOTI" userId="56ac832e-6dfd-4c4c-bb55-c8a145bb709e" providerId="ADAL" clId="{6BEDFFF4-D912-4A06-9CE2-CA3D4C9ABC21}" dt="2021-10-15T14:57:36.592" v="835" actId="1076"/>
          <ac:picMkLst>
            <pc:docMk/>
            <pc:sldMk cId="4186957741" sldId="1904"/>
            <ac:picMk id="13" creationId="{71780EFC-572F-4C58-BF2D-88E84F8D981F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9:16:22.583" v="525" actId="1076"/>
        <pc:sldMkLst>
          <pc:docMk/>
          <pc:sldMk cId="3569810177" sldId="1905"/>
        </pc:sldMkLst>
        <pc:picChg chg="add mod">
          <ac:chgData name="Jan Florin - MEKRANOTI" userId="56ac832e-6dfd-4c4c-bb55-c8a145bb709e" providerId="ADAL" clId="{6BEDFFF4-D912-4A06-9CE2-CA3D4C9ABC21}" dt="2021-10-15T09:16:22.583" v="525" actId="1076"/>
          <ac:picMkLst>
            <pc:docMk/>
            <pc:sldMk cId="3569810177" sldId="1905"/>
            <ac:picMk id="3" creationId="{C176AD48-1F0E-423B-A5D4-588D69A87C90}"/>
          </ac:picMkLst>
        </pc:picChg>
        <pc:picChg chg="del">
          <ac:chgData name="Jan Florin - MEKRANOTI" userId="56ac832e-6dfd-4c4c-bb55-c8a145bb709e" providerId="ADAL" clId="{6BEDFFF4-D912-4A06-9CE2-CA3D4C9ABC21}" dt="2021-10-15T09:16:10.553" v="521" actId="478"/>
          <ac:picMkLst>
            <pc:docMk/>
            <pc:sldMk cId="3569810177" sldId="1905"/>
            <ac:picMk id="4" creationId="{A239DCEC-F0AD-4BD5-A7B9-3F83EF8389F8}"/>
          </ac:picMkLst>
        </pc:picChg>
        <pc:picChg chg="del">
          <ac:chgData name="Jan Florin - MEKRANOTI" userId="56ac832e-6dfd-4c4c-bb55-c8a145bb709e" providerId="ADAL" clId="{6BEDFFF4-D912-4A06-9CE2-CA3D4C9ABC21}" dt="2021-10-15T09:16:08.286" v="520" actId="478"/>
          <ac:picMkLst>
            <pc:docMk/>
            <pc:sldMk cId="3569810177" sldId="1905"/>
            <ac:picMk id="9" creationId="{11F6A32B-F13D-4A8C-B499-76B69201BABF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01:30.842" v="855" actId="1076"/>
        <pc:sldMkLst>
          <pc:docMk/>
          <pc:sldMk cId="3691241733" sldId="1906"/>
        </pc:sldMkLst>
        <pc:picChg chg="del">
          <ac:chgData name="Jan Florin - MEKRANOTI" userId="56ac832e-6dfd-4c4c-bb55-c8a145bb709e" providerId="ADAL" clId="{6BEDFFF4-D912-4A06-9CE2-CA3D4C9ABC21}" dt="2021-10-15T09:18:06.190" v="527" actId="478"/>
          <ac:picMkLst>
            <pc:docMk/>
            <pc:sldMk cId="3691241733" sldId="1906"/>
            <ac:picMk id="3" creationId="{C176AD48-1F0E-423B-A5D4-588D69A87C90}"/>
          </ac:picMkLst>
        </pc:picChg>
        <pc:picChg chg="add mod">
          <ac:chgData name="Jan Florin - MEKRANOTI" userId="56ac832e-6dfd-4c4c-bb55-c8a145bb709e" providerId="ADAL" clId="{6BEDFFF4-D912-4A06-9CE2-CA3D4C9ABC21}" dt="2021-10-15T15:01:30.842" v="855" actId="1076"/>
          <ac:picMkLst>
            <pc:docMk/>
            <pc:sldMk cId="3691241733" sldId="1906"/>
            <ac:picMk id="4" creationId="{ED92CE0F-E006-4EE6-99E8-3B77A3957844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01:41.952" v="856" actId="1076"/>
        <pc:sldMkLst>
          <pc:docMk/>
          <pc:sldMk cId="2812002135" sldId="1907"/>
        </pc:sldMkLst>
        <pc:picChg chg="add mod">
          <ac:chgData name="Jan Florin - MEKRANOTI" userId="56ac832e-6dfd-4c4c-bb55-c8a145bb709e" providerId="ADAL" clId="{6BEDFFF4-D912-4A06-9CE2-CA3D4C9ABC21}" dt="2021-10-15T15:01:41.952" v="856" actId="1076"/>
          <ac:picMkLst>
            <pc:docMk/>
            <pc:sldMk cId="2812002135" sldId="1907"/>
            <ac:picMk id="3" creationId="{274B908C-573C-4996-947D-77CCB7EE8C70}"/>
          </ac:picMkLst>
        </pc:picChg>
        <pc:picChg chg="del">
          <ac:chgData name="Jan Florin - MEKRANOTI" userId="56ac832e-6dfd-4c4c-bb55-c8a145bb709e" providerId="ADAL" clId="{6BEDFFF4-D912-4A06-9CE2-CA3D4C9ABC21}" dt="2021-10-15T09:18:57.662" v="533" actId="478"/>
          <ac:picMkLst>
            <pc:docMk/>
            <pc:sldMk cId="2812002135" sldId="1907"/>
            <ac:picMk id="4" creationId="{ED92CE0F-E006-4EE6-99E8-3B77A3957844}"/>
          </ac:picMkLst>
        </pc:picChg>
      </pc:sldChg>
      <pc:sldChg chg="add del">
        <pc:chgData name="Jan Florin - MEKRANOTI" userId="56ac832e-6dfd-4c4c-bb55-c8a145bb709e" providerId="ADAL" clId="{6BEDFFF4-D912-4A06-9CE2-CA3D4C9ABC21}" dt="2021-10-15T09:20:41.667" v="539" actId="47"/>
        <pc:sldMkLst>
          <pc:docMk/>
          <pc:sldMk cId="722217263" sldId="1908"/>
        </pc:sldMkLst>
      </pc:sldChg>
      <pc:sldChg chg="addSp delSp modSp add del mod">
        <pc:chgData name="Jan Florin - MEKRANOTI" userId="56ac832e-6dfd-4c4c-bb55-c8a145bb709e" providerId="ADAL" clId="{6BEDFFF4-D912-4A06-9CE2-CA3D4C9ABC21}" dt="2021-10-15T10:02:19.364" v="693" actId="2696"/>
        <pc:sldMkLst>
          <pc:docMk/>
          <pc:sldMk cId="3506255233" sldId="1908"/>
        </pc:sldMkLst>
        <pc:picChg chg="del">
          <ac:chgData name="Jan Florin - MEKRANOTI" userId="56ac832e-6dfd-4c4c-bb55-c8a145bb709e" providerId="ADAL" clId="{6BEDFFF4-D912-4A06-9CE2-CA3D4C9ABC21}" dt="2021-10-15T09:20:49.995" v="541" actId="478"/>
          <ac:picMkLst>
            <pc:docMk/>
            <pc:sldMk cId="3506255233" sldId="1908"/>
            <ac:picMk id="3" creationId="{274B908C-573C-4996-947D-77CCB7EE8C70}"/>
          </ac:picMkLst>
        </pc:picChg>
        <pc:picChg chg="add mod">
          <ac:chgData name="Jan Florin - MEKRANOTI" userId="56ac832e-6dfd-4c4c-bb55-c8a145bb709e" providerId="ADAL" clId="{6BEDFFF4-D912-4A06-9CE2-CA3D4C9ABC21}" dt="2021-10-15T09:21:59.753" v="548" actId="1076"/>
          <ac:picMkLst>
            <pc:docMk/>
            <pc:sldMk cId="3506255233" sldId="1908"/>
            <ac:picMk id="4" creationId="{AF935173-BB6E-469F-8E11-ECA5D8857611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30:12.492" v="983" actId="14100"/>
        <pc:sldMkLst>
          <pc:docMk/>
          <pc:sldMk cId="1374782401" sldId="1909"/>
        </pc:sldMkLst>
        <pc:picChg chg="add mod">
          <ac:chgData name="Jan Florin - MEKRANOTI" userId="56ac832e-6dfd-4c4c-bb55-c8a145bb709e" providerId="ADAL" clId="{6BEDFFF4-D912-4A06-9CE2-CA3D4C9ABC21}" dt="2021-10-15T15:29:20.356" v="978" actId="1076"/>
          <ac:picMkLst>
            <pc:docMk/>
            <pc:sldMk cId="1374782401" sldId="1909"/>
            <ac:picMk id="3" creationId="{3A2DDE8D-1A5C-4059-BD25-CEB4316AD452}"/>
          </ac:picMkLst>
        </pc:picChg>
        <pc:picChg chg="del mod">
          <ac:chgData name="Jan Florin - MEKRANOTI" userId="56ac832e-6dfd-4c4c-bb55-c8a145bb709e" providerId="ADAL" clId="{6BEDFFF4-D912-4A06-9CE2-CA3D4C9ABC21}" dt="2021-10-15T15:29:10.142" v="974" actId="478"/>
          <ac:picMkLst>
            <pc:docMk/>
            <pc:sldMk cId="1374782401" sldId="1909"/>
            <ac:picMk id="4" creationId="{AF935173-BB6E-469F-8E11-ECA5D8857611}"/>
          </ac:picMkLst>
        </pc:picChg>
        <pc:picChg chg="add mod">
          <ac:chgData name="Jan Florin - MEKRANOTI" userId="56ac832e-6dfd-4c4c-bb55-c8a145bb709e" providerId="ADAL" clId="{6BEDFFF4-D912-4A06-9CE2-CA3D4C9ABC21}" dt="2021-10-15T15:29:57.766" v="981" actId="1076"/>
          <ac:picMkLst>
            <pc:docMk/>
            <pc:sldMk cId="1374782401" sldId="1909"/>
            <ac:picMk id="5" creationId="{48A700BF-326D-405A-BAD1-89E6DA256EE1}"/>
          </ac:picMkLst>
        </pc:picChg>
        <pc:picChg chg="add mod">
          <ac:chgData name="Jan Florin - MEKRANOTI" userId="56ac832e-6dfd-4c4c-bb55-c8a145bb709e" providerId="ADAL" clId="{6BEDFFF4-D912-4A06-9CE2-CA3D4C9ABC21}" dt="2021-10-15T15:30:12.492" v="983" actId="14100"/>
          <ac:picMkLst>
            <pc:docMk/>
            <pc:sldMk cId="1374782401" sldId="1909"/>
            <ac:picMk id="6" creationId="{3EDA36D6-4040-4E59-915E-809C52A34EE4}"/>
          </ac:picMkLst>
        </pc:picChg>
        <pc:picChg chg="add mod">
          <ac:chgData name="Jan Florin - MEKRANOTI" userId="56ac832e-6dfd-4c4c-bb55-c8a145bb709e" providerId="ADAL" clId="{6BEDFFF4-D912-4A06-9CE2-CA3D4C9ABC21}" dt="2021-10-15T15:29:52.967" v="980" actId="1076"/>
          <ac:picMkLst>
            <pc:docMk/>
            <pc:sldMk cId="1374782401" sldId="1909"/>
            <ac:picMk id="8" creationId="{D37A2346-808B-4426-82DC-C5AA09D3093C}"/>
          </ac:picMkLst>
        </pc:picChg>
        <pc:picChg chg="del">
          <ac:chgData name="Jan Florin - MEKRANOTI" userId="56ac832e-6dfd-4c4c-bb55-c8a145bb709e" providerId="ADAL" clId="{6BEDFFF4-D912-4A06-9CE2-CA3D4C9ABC21}" dt="2021-10-15T15:28:41.926" v="972" actId="478"/>
          <ac:picMkLst>
            <pc:docMk/>
            <pc:sldMk cId="1374782401" sldId="1909"/>
            <ac:picMk id="4098" creationId="{8A8D1827-37CC-4E8A-B446-3D26B23CBDB6}"/>
          </ac:picMkLst>
        </pc:picChg>
      </pc:sldChg>
      <pc:sldChg chg="addSp delSp modSp add del mod">
        <pc:chgData name="Jan Florin - MEKRANOTI" userId="56ac832e-6dfd-4c4c-bb55-c8a145bb709e" providerId="ADAL" clId="{6BEDFFF4-D912-4A06-9CE2-CA3D4C9ABC21}" dt="2021-10-15T15:30:24.028" v="984" actId="2696"/>
        <pc:sldMkLst>
          <pc:docMk/>
          <pc:sldMk cId="2455746033" sldId="1910"/>
        </pc:sldMkLst>
        <pc:picChg chg="add mod">
          <ac:chgData name="Jan Florin - MEKRANOTI" userId="56ac832e-6dfd-4c4c-bb55-c8a145bb709e" providerId="ADAL" clId="{6BEDFFF4-D912-4A06-9CE2-CA3D4C9ABC21}" dt="2021-10-15T09:22:57.319" v="555" actId="1076"/>
          <ac:picMkLst>
            <pc:docMk/>
            <pc:sldMk cId="2455746033" sldId="1910"/>
            <ac:picMk id="3" creationId="{AF80BFA5-DBF8-4F6A-9377-99159AE48954}"/>
          </ac:picMkLst>
        </pc:picChg>
        <pc:picChg chg="del">
          <ac:chgData name="Jan Florin - MEKRANOTI" userId="56ac832e-6dfd-4c4c-bb55-c8a145bb709e" providerId="ADAL" clId="{6BEDFFF4-D912-4A06-9CE2-CA3D4C9ABC21}" dt="2021-10-15T09:22:45.715" v="551" actId="478"/>
          <ac:picMkLst>
            <pc:docMk/>
            <pc:sldMk cId="2455746033" sldId="1910"/>
            <ac:picMk id="4" creationId="{AF935173-BB6E-469F-8E11-ECA5D8857611}"/>
          </ac:picMkLst>
        </pc:picChg>
        <pc:picChg chg="add mod">
          <ac:chgData name="Jan Florin - MEKRANOTI" userId="56ac832e-6dfd-4c4c-bb55-c8a145bb709e" providerId="ADAL" clId="{6BEDFFF4-D912-4A06-9CE2-CA3D4C9ABC21}" dt="2021-10-15T10:02:39.770" v="695" actId="1076"/>
          <ac:picMkLst>
            <pc:docMk/>
            <pc:sldMk cId="2455746033" sldId="1910"/>
            <ac:picMk id="6" creationId="{A4D8B00B-25B4-4681-8100-DED0BE022BC9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9:25:08.288" v="571" actId="1076"/>
        <pc:sldMkLst>
          <pc:docMk/>
          <pc:sldMk cId="1658649726" sldId="1911"/>
        </pc:sldMkLst>
        <pc:picChg chg="del">
          <ac:chgData name="Jan Florin - MEKRANOTI" userId="56ac832e-6dfd-4c4c-bb55-c8a145bb709e" providerId="ADAL" clId="{6BEDFFF4-D912-4A06-9CE2-CA3D4C9ABC21}" dt="2021-10-15T09:24:16.631" v="564" actId="478"/>
          <ac:picMkLst>
            <pc:docMk/>
            <pc:sldMk cId="1658649726" sldId="1911"/>
            <ac:picMk id="3" creationId="{AF80BFA5-DBF8-4F6A-9377-99159AE48954}"/>
          </ac:picMkLst>
        </pc:picChg>
        <pc:picChg chg="add mod">
          <ac:chgData name="Jan Florin - MEKRANOTI" userId="56ac832e-6dfd-4c4c-bb55-c8a145bb709e" providerId="ADAL" clId="{6BEDFFF4-D912-4A06-9CE2-CA3D4C9ABC21}" dt="2021-10-15T09:24:31.932" v="568" actId="1076"/>
          <ac:picMkLst>
            <pc:docMk/>
            <pc:sldMk cId="1658649726" sldId="1911"/>
            <ac:picMk id="4" creationId="{9C6DB697-8038-4F3F-B1C8-80D29D47C63B}"/>
          </ac:picMkLst>
        </pc:picChg>
        <pc:picChg chg="del">
          <ac:chgData name="Jan Florin - MEKRANOTI" userId="56ac832e-6dfd-4c4c-bb55-c8a145bb709e" providerId="ADAL" clId="{6BEDFFF4-D912-4A06-9CE2-CA3D4C9ABC21}" dt="2021-10-15T09:24:14.689" v="563" actId="478"/>
          <ac:picMkLst>
            <pc:docMk/>
            <pc:sldMk cId="1658649726" sldId="1911"/>
            <ac:picMk id="6" creationId="{A4D8B00B-25B4-4681-8100-DED0BE022BC9}"/>
          </ac:picMkLst>
        </pc:picChg>
        <pc:picChg chg="add mod">
          <ac:chgData name="Jan Florin - MEKRANOTI" userId="56ac832e-6dfd-4c4c-bb55-c8a145bb709e" providerId="ADAL" clId="{6BEDFFF4-D912-4A06-9CE2-CA3D4C9ABC21}" dt="2021-10-15T09:25:08.288" v="571" actId="1076"/>
          <ac:picMkLst>
            <pc:docMk/>
            <pc:sldMk cId="1658649726" sldId="1911"/>
            <ac:picMk id="7" creationId="{5D3E1016-F3B5-4756-91E3-9BFD5F524B94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9:26:22.496" v="580" actId="1076"/>
        <pc:sldMkLst>
          <pc:docMk/>
          <pc:sldMk cId="2340775493" sldId="1912"/>
        </pc:sldMkLst>
        <pc:picChg chg="add mod">
          <ac:chgData name="Jan Florin - MEKRANOTI" userId="56ac832e-6dfd-4c4c-bb55-c8a145bb709e" providerId="ADAL" clId="{6BEDFFF4-D912-4A06-9CE2-CA3D4C9ABC21}" dt="2021-10-15T09:26:22.496" v="580" actId="1076"/>
          <ac:picMkLst>
            <pc:docMk/>
            <pc:sldMk cId="2340775493" sldId="1912"/>
            <ac:picMk id="3" creationId="{75938FB9-44F0-45F1-81DC-DB23B9DC16C1}"/>
          </ac:picMkLst>
        </pc:picChg>
        <pc:picChg chg="del">
          <ac:chgData name="Jan Florin - MEKRANOTI" userId="56ac832e-6dfd-4c4c-bb55-c8a145bb709e" providerId="ADAL" clId="{6BEDFFF4-D912-4A06-9CE2-CA3D4C9ABC21}" dt="2021-10-15T09:25:51.874" v="574" actId="478"/>
          <ac:picMkLst>
            <pc:docMk/>
            <pc:sldMk cId="2340775493" sldId="1912"/>
            <ac:picMk id="4" creationId="{9C6DB697-8038-4F3F-B1C8-80D29D47C63B}"/>
          </ac:picMkLst>
        </pc:picChg>
        <pc:picChg chg="del">
          <ac:chgData name="Jan Florin - MEKRANOTI" userId="56ac832e-6dfd-4c4c-bb55-c8a145bb709e" providerId="ADAL" clId="{6BEDFFF4-D912-4A06-9CE2-CA3D4C9ABC21}" dt="2021-10-15T09:25:50.033" v="573" actId="478"/>
          <ac:picMkLst>
            <pc:docMk/>
            <pc:sldMk cId="2340775493" sldId="1912"/>
            <ac:picMk id="7" creationId="{5D3E1016-F3B5-4756-91E3-9BFD5F524B94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09:28:13.911" v="589" actId="1076"/>
        <pc:sldMkLst>
          <pc:docMk/>
          <pc:sldMk cId="872686509" sldId="1913"/>
        </pc:sldMkLst>
        <pc:picChg chg="del mod">
          <ac:chgData name="Jan Florin - MEKRANOTI" userId="56ac832e-6dfd-4c4c-bb55-c8a145bb709e" providerId="ADAL" clId="{6BEDFFF4-D912-4A06-9CE2-CA3D4C9ABC21}" dt="2021-10-15T09:27:52.042" v="583" actId="478"/>
          <ac:picMkLst>
            <pc:docMk/>
            <pc:sldMk cId="872686509" sldId="1913"/>
            <ac:picMk id="3" creationId="{75938FB9-44F0-45F1-81DC-DB23B9DC16C1}"/>
          </ac:picMkLst>
        </pc:picChg>
        <pc:picChg chg="add mod">
          <ac:chgData name="Jan Florin - MEKRANOTI" userId="56ac832e-6dfd-4c4c-bb55-c8a145bb709e" providerId="ADAL" clId="{6BEDFFF4-D912-4A06-9CE2-CA3D4C9ABC21}" dt="2021-10-15T09:28:13.911" v="589" actId="1076"/>
          <ac:picMkLst>
            <pc:docMk/>
            <pc:sldMk cId="872686509" sldId="1913"/>
            <ac:picMk id="4" creationId="{8A3F5375-B440-4A73-90D6-38C21C33B527}"/>
          </ac:picMkLst>
        </pc:picChg>
      </pc:sldChg>
      <pc:sldChg chg="addSp delSp modSp add del mod">
        <pc:chgData name="Jan Florin - MEKRANOTI" userId="56ac832e-6dfd-4c4c-bb55-c8a145bb709e" providerId="ADAL" clId="{6BEDFFF4-D912-4A06-9CE2-CA3D4C9ABC21}" dt="2021-10-15T09:31:01.515" v="598" actId="14100"/>
        <pc:sldMkLst>
          <pc:docMk/>
          <pc:sldMk cId="2331079472" sldId="1914"/>
        </pc:sldMkLst>
        <pc:picChg chg="add mod">
          <ac:chgData name="Jan Florin - MEKRANOTI" userId="56ac832e-6dfd-4c4c-bb55-c8a145bb709e" providerId="ADAL" clId="{6BEDFFF4-D912-4A06-9CE2-CA3D4C9ABC21}" dt="2021-10-15T09:31:01.515" v="598" actId="14100"/>
          <ac:picMkLst>
            <pc:docMk/>
            <pc:sldMk cId="2331079472" sldId="1914"/>
            <ac:picMk id="3" creationId="{2CA44BB7-FAEC-43FB-9521-E5A21668AA6C}"/>
          </ac:picMkLst>
        </pc:picChg>
        <pc:picChg chg="del">
          <ac:chgData name="Jan Florin - MEKRANOTI" userId="56ac832e-6dfd-4c4c-bb55-c8a145bb709e" providerId="ADAL" clId="{6BEDFFF4-D912-4A06-9CE2-CA3D4C9ABC21}" dt="2021-10-15T09:30:43.754" v="593" actId="478"/>
          <ac:picMkLst>
            <pc:docMk/>
            <pc:sldMk cId="2331079472" sldId="1914"/>
            <ac:picMk id="5" creationId="{883DE0DB-F8E1-4B09-8583-CBFE98889DEA}"/>
          </ac:picMkLst>
        </pc:picChg>
      </pc:sldChg>
      <pc:sldChg chg="addSp delSp modSp add del mod">
        <pc:chgData name="Jan Florin - MEKRANOTI" userId="56ac832e-6dfd-4c4c-bb55-c8a145bb709e" providerId="ADAL" clId="{6BEDFFF4-D912-4A06-9CE2-CA3D4C9ABC21}" dt="2021-10-15T09:37:15.796" v="618" actId="2696"/>
        <pc:sldMkLst>
          <pc:docMk/>
          <pc:sldMk cId="2910861276" sldId="1915"/>
        </pc:sldMkLst>
        <pc:picChg chg="del">
          <ac:chgData name="Jan Florin - MEKRANOTI" userId="56ac832e-6dfd-4c4c-bb55-c8a145bb709e" providerId="ADAL" clId="{6BEDFFF4-D912-4A06-9CE2-CA3D4C9ABC21}" dt="2021-10-15T09:35:22.992" v="601" actId="478"/>
          <ac:picMkLst>
            <pc:docMk/>
            <pc:sldMk cId="2910861276" sldId="1915"/>
            <ac:picMk id="3" creationId="{F9365A9F-4273-46F2-A92D-12D27022ED35}"/>
          </ac:picMkLst>
        </pc:picChg>
        <pc:picChg chg="del">
          <ac:chgData name="Jan Florin - MEKRANOTI" userId="56ac832e-6dfd-4c4c-bb55-c8a145bb709e" providerId="ADAL" clId="{6BEDFFF4-D912-4A06-9CE2-CA3D4C9ABC21}" dt="2021-10-15T09:35:23.768" v="602" actId="478"/>
          <ac:picMkLst>
            <pc:docMk/>
            <pc:sldMk cId="2910861276" sldId="1915"/>
            <ac:picMk id="4" creationId="{C90C555A-E1DE-4A3A-B8DC-AF7E6FAE4690}"/>
          </ac:picMkLst>
        </pc:picChg>
        <pc:picChg chg="add del mod">
          <ac:chgData name="Jan Florin - MEKRANOTI" userId="56ac832e-6dfd-4c4c-bb55-c8a145bb709e" providerId="ADAL" clId="{6BEDFFF4-D912-4A06-9CE2-CA3D4C9ABC21}" dt="2021-10-15T09:36:43.917" v="615" actId="478"/>
          <ac:picMkLst>
            <pc:docMk/>
            <pc:sldMk cId="2910861276" sldId="1915"/>
            <ac:picMk id="5" creationId="{FB1E0837-F3EC-4518-8355-25B219E1DD28}"/>
          </ac:picMkLst>
        </pc:picChg>
        <pc:picChg chg="del">
          <ac:chgData name="Jan Florin - MEKRANOTI" userId="56ac832e-6dfd-4c4c-bb55-c8a145bb709e" providerId="ADAL" clId="{6BEDFFF4-D912-4A06-9CE2-CA3D4C9ABC21}" dt="2021-10-15T09:35:18.422" v="600" actId="478"/>
          <ac:picMkLst>
            <pc:docMk/>
            <pc:sldMk cId="2910861276" sldId="1915"/>
            <ac:picMk id="6" creationId="{3683AD5D-BCBB-4D15-A1F8-8767FCC44A9D}"/>
          </ac:picMkLst>
        </pc:picChg>
        <pc:picChg chg="add mod">
          <ac:chgData name="Jan Florin - MEKRANOTI" userId="56ac832e-6dfd-4c4c-bb55-c8a145bb709e" providerId="ADAL" clId="{6BEDFFF4-D912-4A06-9CE2-CA3D4C9ABC21}" dt="2021-10-15T09:36:08.620" v="609" actId="1076"/>
          <ac:picMkLst>
            <pc:docMk/>
            <pc:sldMk cId="2910861276" sldId="1915"/>
            <ac:picMk id="8" creationId="{6DBAFB74-2ADC-47C1-85C7-3B0370E341E9}"/>
          </ac:picMkLst>
        </pc:picChg>
        <pc:picChg chg="add mod">
          <ac:chgData name="Jan Florin - MEKRANOTI" userId="56ac832e-6dfd-4c4c-bb55-c8a145bb709e" providerId="ADAL" clId="{6BEDFFF4-D912-4A06-9CE2-CA3D4C9ABC21}" dt="2021-10-15T09:36:30.841" v="613" actId="1076"/>
          <ac:picMkLst>
            <pc:docMk/>
            <pc:sldMk cId="2910861276" sldId="1915"/>
            <ac:picMk id="9" creationId="{4F7CB05B-942A-4CF9-AB00-61CC035D9D45}"/>
          </ac:picMkLst>
        </pc:picChg>
        <pc:picChg chg="add mod">
          <ac:chgData name="Jan Florin - MEKRANOTI" userId="56ac832e-6dfd-4c4c-bb55-c8a145bb709e" providerId="ADAL" clId="{6BEDFFF4-D912-4A06-9CE2-CA3D4C9ABC21}" dt="2021-10-15T09:36:50.568" v="617" actId="1076"/>
          <ac:picMkLst>
            <pc:docMk/>
            <pc:sldMk cId="2910861276" sldId="1915"/>
            <ac:picMk id="10" creationId="{56C39620-7D93-42A1-93A6-DF8961E3CF75}"/>
          </ac:picMkLst>
        </pc:picChg>
      </pc:sldChg>
      <pc:sldChg chg="addSp delSp modSp add del mod ord">
        <pc:chgData name="Jan Florin - MEKRANOTI" userId="56ac832e-6dfd-4c4c-bb55-c8a145bb709e" providerId="ADAL" clId="{6BEDFFF4-D912-4A06-9CE2-CA3D4C9ABC21}" dt="2021-10-15T14:49:34.656" v="803" actId="2696"/>
        <pc:sldMkLst>
          <pc:docMk/>
          <pc:sldMk cId="3133696776" sldId="1915"/>
        </pc:sldMkLst>
        <pc:picChg chg="del">
          <ac:chgData name="Jan Florin - MEKRANOTI" userId="56ac832e-6dfd-4c4c-bb55-c8a145bb709e" providerId="ADAL" clId="{6BEDFFF4-D912-4A06-9CE2-CA3D4C9ABC21}" dt="2021-10-15T09:39:01.904" v="624" actId="478"/>
          <ac:picMkLst>
            <pc:docMk/>
            <pc:sldMk cId="3133696776" sldId="1915"/>
            <ac:picMk id="3" creationId="{5BF4915D-DD6C-4EE7-B6A2-28AD9AD20546}"/>
          </ac:picMkLst>
        </pc:picChg>
        <pc:picChg chg="add mod">
          <ac:chgData name="Jan Florin - MEKRANOTI" userId="56ac832e-6dfd-4c4c-bb55-c8a145bb709e" providerId="ADAL" clId="{6BEDFFF4-D912-4A06-9CE2-CA3D4C9ABC21}" dt="2021-10-15T09:38:58.697" v="623" actId="14100"/>
          <ac:picMkLst>
            <pc:docMk/>
            <pc:sldMk cId="3133696776" sldId="1915"/>
            <ac:picMk id="4" creationId="{7A3E4352-BFE7-4E41-9A65-5E6CE382B6CA}"/>
          </ac:picMkLst>
        </pc:picChg>
        <pc:picChg chg="del">
          <ac:chgData name="Jan Florin - MEKRANOTI" userId="56ac832e-6dfd-4c4c-bb55-c8a145bb709e" providerId="ADAL" clId="{6BEDFFF4-D912-4A06-9CE2-CA3D4C9ABC21}" dt="2021-10-15T09:38:45.896" v="620" actId="478"/>
          <ac:picMkLst>
            <pc:docMk/>
            <pc:sldMk cId="3133696776" sldId="1915"/>
            <ac:picMk id="6" creationId="{1BA5F14D-2F63-4EB2-894C-F9F3AB9BEB36}"/>
          </ac:picMkLst>
        </pc:picChg>
        <pc:picChg chg="add mod">
          <ac:chgData name="Jan Florin - MEKRANOTI" userId="56ac832e-6dfd-4c4c-bb55-c8a145bb709e" providerId="ADAL" clId="{6BEDFFF4-D912-4A06-9CE2-CA3D4C9ABC21}" dt="2021-10-15T09:39:52.917" v="630" actId="1076"/>
          <ac:picMkLst>
            <pc:docMk/>
            <pc:sldMk cId="3133696776" sldId="1915"/>
            <ac:picMk id="7" creationId="{87CA659B-18A3-4431-9CBF-D8AAE9229AC5}"/>
          </ac:picMkLst>
        </pc:picChg>
      </pc:sldChg>
      <pc:sldChg chg="modSp add mod">
        <pc:chgData name="Jan Florin - MEKRANOTI" userId="56ac832e-6dfd-4c4c-bb55-c8a145bb709e" providerId="ADAL" clId="{6BEDFFF4-D912-4A06-9CE2-CA3D4C9ABC21}" dt="2021-10-15T14:50:46.170" v="806" actId="14100"/>
        <pc:sldMkLst>
          <pc:docMk/>
          <pc:sldMk cId="3362413688" sldId="1916"/>
        </pc:sldMkLst>
        <pc:picChg chg="mod">
          <ac:chgData name="Jan Florin - MEKRANOTI" userId="56ac832e-6dfd-4c4c-bb55-c8a145bb709e" providerId="ADAL" clId="{6BEDFFF4-D912-4A06-9CE2-CA3D4C9ABC21}" dt="2021-10-15T14:50:46.170" v="806" actId="14100"/>
          <ac:picMkLst>
            <pc:docMk/>
            <pc:sldMk cId="3362413688" sldId="1916"/>
            <ac:picMk id="3" creationId="{3EADE099-53B8-4C0F-831B-0577249F084F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05:47.995" v="868" actId="1076"/>
        <pc:sldMkLst>
          <pc:docMk/>
          <pc:sldMk cId="673033560" sldId="1917"/>
        </pc:sldMkLst>
        <pc:picChg chg="del mod">
          <ac:chgData name="Jan Florin - MEKRANOTI" userId="56ac832e-6dfd-4c4c-bb55-c8a145bb709e" providerId="ADAL" clId="{6BEDFFF4-D912-4A06-9CE2-CA3D4C9ABC21}" dt="2021-10-15T15:05:13.826" v="862" actId="478"/>
          <ac:picMkLst>
            <pc:docMk/>
            <pc:sldMk cId="673033560" sldId="1917"/>
            <ac:picMk id="3" creationId="{9DE580B6-959D-49C9-AA63-12A553238489}"/>
          </ac:picMkLst>
        </pc:picChg>
        <pc:picChg chg="add mod">
          <ac:chgData name="Jan Florin - MEKRANOTI" userId="56ac832e-6dfd-4c4c-bb55-c8a145bb709e" providerId="ADAL" clId="{6BEDFFF4-D912-4A06-9CE2-CA3D4C9ABC21}" dt="2021-10-15T15:05:22.228" v="864" actId="1076"/>
          <ac:picMkLst>
            <pc:docMk/>
            <pc:sldMk cId="673033560" sldId="1917"/>
            <ac:picMk id="4" creationId="{B86558E3-EE15-461B-9BB0-1DA8AD330FDA}"/>
          </ac:picMkLst>
        </pc:picChg>
        <pc:picChg chg="del">
          <ac:chgData name="Jan Florin - MEKRANOTI" userId="56ac832e-6dfd-4c4c-bb55-c8a145bb709e" providerId="ADAL" clId="{6BEDFFF4-D912-4A06-9CE2-CA3D4C9ABC21}" dt="2021-10-15T15:04:41.690" v="860" actId="478"/>
          <ac:picMkLst>
            <pc:docMk/>
            <pc:sldMk cId="673033560" sldId="1917"/>
            <ac:picMk id="5" creationId="{8ABC48D3-F44D-4A8E-8D8B-14C301C9E647}"/>
          </ac:picMkLst>
        </pc:picChg>
        <pc:picChg chg="del">
          <ac:chgData name="Jan Florin - MEKRANOTI" userId="56ac832e-6dfd-4c4c-bb55-c8a145bb709e" providerId="ADAL" clId="{6BEDFFF4-D912-4A06-9CE2-CA3D4C9ABC21}" dt="2021-10-15T15:05:31.878" v="865" actId="478"/>
          <ac:picMkLst>
            <pc:docMk/>
            <pc:sldMk cId="673033560" sldId="1917"/>
            <ac:picMk id="7" creationId="{C77C4FE1-023B-40D0-8E7E-8566AB02E835}"/>
          </ac:picMkLst>
        </pc:picChg>
        <pc:picChg chg="mod">
          <ac:chgData name="Jan Florin - MEKRANOTI" userId="56ac832e-6dfd-4c4c-bb55-c8a145bb709e" providerId="ADAL" clId="{6BEDFFF4-D912-4A06-9CE2-CA3D4C9ABC21}" dt="2021-10-15T15:05:47.995" v="868" actId="1076"/>
          <ac:picMkLst>
            <pc:docMk/>
            <pc:sldMk cId="673033560" sldId="1917"/>
            <ac:picMk id="13" creationId="{71780EFC-572F-4C58-BF2D-88E84F8D981F}"/>
          </ac:picMkLst>
        </pc:picChg>
      </pc:sldChg>
      <pc:sldChg chg="add del">
        <pc:chgData name="Jan Florin - MEKRANOTI" userId="56ac832e-6dfd-4c4c-bb55-c8a145bb709e" providerId="ADAL" clId="{6BEDFFF4-D912-4A06-9CE2-CA3D4C9ABC21}" dt="2021-10-15T14:55:58.705" v="824" actId="47"/>
        <pc:sldMkLst>
          <pc:docMk/>
          <pc:sldMk cId="707924167" sldId="1917"/>
        </pc:sldMkLst>
      </pc:sldChg>
      <pc:sldChg chg="add del">
        <pc:chgData name="Jan Florin - MEKRANOTI" userId="56ac832e-6dfd-4c4c-bb55-c8a145bb709e" providerId="ADAL" clId="{6BEDFFF4-D912-4A06-9CE2-CA3D4C9ABC21}" dt="2021-10-15T15:07:40.212" v="880" actId="47"/>
        <pc:sldMkLst>
          <pc:docMk/>
          <pc:sldMk cId="3544379277" sldId="1918"/>
        </pc:sldMkLst>
      </pc:sldChg>
      <pc:sldChg chg="addSp delSp modSp add mod">
        <pc:chgData name="Jan Florin - MEKRANOTI" userId="56ac832e-6dfd-4c4c-bb55-c8a145bb709e" providerId="ADAL" clId="{6BEDFFF4-D912-4A06-9CE2-CA3D4C9ABC21}" dt="2021-10-15T15:07:25.246" v="879" actId="1076"/>
        <pc:sldMkLst>
          <pc:docMk/>
          <pc:sldMk cId="3945518446" sldId="1919"/>
        </pc:sldMkLst>
        <pc:picChg chg="add mod">
          <ac:chgData name="Jan Florin - MEKRANOTI" userId="56ac832e-6dfd-4c4c-bb55-c8a145bb709e" providerId="ADAL" clId="{6BEDFFF4-D912-4A06-9CE2-CA3D4C9ABC21}" dt="2021-10-15T15:06:50.963" v="873" actId="1076"/>
          <ac:picMkLst>
            <pc:docMk/>
            <pc:sldMk cId="3945518446" sldId="1919"/>
            <ac:picMk id="3" creationId="{0BEB0D86-8E90-441C-BA19-CCD96B7C6350}"/>
          </ac:picMkLst>
        </pc:picChg>
        <pc:picChg chg="del">
          <ac:chgData name="Jan Florin - MEKRANOTI" userId="56ac832e-6dfd-4c4c-bb55-c8a145bb709e" providerId="ADAL" clId="{6BEDFFF4-D912-4A06-9CE2-CA3D4C9ABC21}" dt="2021-10-15T15:06:45.633" v="872" actId="478"/>
          <ac:picMkLst>
            <pc:docMk/>
            <pc:sldMk cId="3945518446" sldId="1919"/>
            <ac:picMk id="4" creationId="{B86558E3-EE15-461B-9BB0-1DA8AD330FDA}"/>
          </ac:picMkLst>
        </pc:picChg>
        <pc:picChg chg="add mod">
          <ac:chgData name="Jan Florin - MEKRANOTI" userId="56ac832e-6dfd-4c4c-bb55-c8a145bb709e" providerId="ADAL" clId="{6BEDFFF4-D912-4A06-9CE2-CA3D4C9ABC21}" dt="2021-10-15T15:07:25.246" v="879" actId="1076"/>
          <ac:picMkLst>
            <pc:docMk/>
            <pc:sldMk cId="3945518446" sldId="1919"/>
            <ac:picMk id="7" creationId="{7E166144-C7EE-43FE-8C9A-7C6AD5D6561A}"/>
          </ac:picMkLst>
        </pc:picChg>
        <pc:picChg chg="del">
          <ac:chgData name="Jan Florin - MEKRANOTI" userId="56ac832e-6dfd-4c4c-bb55-c8a145bb709e" providerId="ADAL" clId="{6BEDFFF4-D912-4A06-9CE2-CA3D4C9ABC21}" dt="2021-10-15T15:06:53.954" v="874" actId="478"/>
          <ac:picMkLst>
            <pc:docMk/>
            <pc:sldMk cId="3945518446" sldId="1919"/>
            <ac:picMk id="13" creationId="{71780EFC-572F-4C58-BF2D-88E84F8D981F}"/>
          </ac:picMkLst>
        </pc:picChg>
      </pc:sldChg>
      <pc:sldChg chg="add del ord">
        <pc:chgData name="Jan Florin - MEKRANOTI" userId="56ac832e-6dfd-4c4c-bb55-c8a145bb709e" providerId="ADAL" clId="{6BEDFFF4-D912-4A06-9CE2-CA3D4C9ABC21}" dt="2021-10-15T15:25:03.679" v="957" actId="2696"/>
        <pc:sldMkLst>
          <pc:docMk/>
          <pc:sldMk cId="2247107076" sldId="1920"/>
        </pc:sldMkLst>
      </pc:sldChg>
      <pc:sldChg chg="addSp delSp modSp add mod ord">
        <pc:chgData name="Jan Florin - MEKRANOTI" userId="56ac832e-6dfd-4c4c-bb55-c8a145bb709e" providerId="ADAL" clId="{6BEDFFF4-D912-4A06-9CE2-CA3D4C9ABC21}" dt="2021-10-15T15:10:41.962" v="896" actId="1076"/>
        <pc:sldMkLst>
          <pc:docMk/>
          <pc:sldMk cId="356376921" sldId="1921"/>
        </pc:sldMkLst>
        <pc:picChg chg="add mod">
          <ac:chgData name="Jan Florin - MEKRANOTI" userId="56ac832e-6dfd-4c4c-bb55-c8a145bb709e" providerId="ADAL" clId="{6BEDFFF4-D912-4A06-9CE2-CA3D4C9ABC21}" dt="2021-10-15T15:10:41.962" v="896" actId="1076"/>
          <ac:picMkLst>
            <pc:docMk/>
            <pc:sldMk cId="356376921" sldId="1921"/>
            <ac:picMk id="7" creationId="{0F832A6F-213D-4A9D-9BC9-C178D91FDF1D}"/>
          </ac:picMkLst>
        </pc:picChg>
        <pc:picChg chg="del">
          <ac:chgData name="Jan Florin - MEKRANOTI" userId="56ac832e-6dfd-4c4c-bb55-c8a145bb709e" providerId="ADAL" clId="{6BEDFFF4-D912-4A06-9CE2-CA3D4C9ABC21}" dt="2021-10-15T15:10:30.142" v="892" actId="478"/>
          <ac:picMkLst>
            <pc:docMk/>
            <pc:sldMk cId="356376921" sldId="1921"/>
            <ac:picMk id="10" creationId="{883D58FE-0A65-4195-A8CB-4A4032D2775D}"/>
          </ac:picMkLst>
        </pc:picChg>
      </pc:sldChg>
      <pc:sldChg chg="addSp delSp modSp add mod ord">
        <pc:chgData name="Jan Florin - MEKRANOTI" userId="56ac832e-6dfd-4c4c-bb55-c8a145bb709e" providerId="ADAL" clId="{6BEDFFF4-D912-4A06-9CE2-CA3D4C9ABC21}" dt="2021-10-15T15:17:35.861" v="932" actId="1076"/>
        <pc:sldMkLst>
          <pc:docMk/>
          <pc:sldMk cId="1659439641" sldId="1922"/>
        </pc:sldMkLst>
        <pc:picChg chg="add mod">
          <ac:chgData name="Jan Florin - MEKRANOTI" userId="56ac832e-6dfd-4c4c-bb55-c8a145bb709e" providerId="ADAL" clId="{6BEDFFF4-D912-4A06-9CE2-CA3D4C9ABC21}" dt="2021-10-15T15:17:35.861" v="932" actId="1076"/>
          <ac:picMkLst>
            <pc:docMk/>
            <pc:sldMk cId="1659439641" sldId="1922"/>
            <ac:picMk id="4" creationId="{C3333066-86BD-4629-89C5-ECDF389ED92A}"/>
          </ac:picMkLst>
        </pc:picChg>
        <pc:picChg chg="del">
          <ac:chgData name="Jan Florin - MEKRANOTI" userId="56ac832e-6dfd-4c4c-bb55-c8a145bb709e" providerId="ADAL" clId="{6BEDFFF4-D912-4A06-9CE2-CA3D4C9ABC21}" dt="2021-10-15T15:14:23.584" v="911" actId="478"/>
          <ac:picMkLst>
            <pc:docMk/>
            <pc:sldMk cId="1659439641" sldId="1922"/>
            <ac:picMk id="7" creationId="{C77C4FE1-023B-40D0-8E7E-8566AB02E835}"/>
          </ac:picMkLst>
        </pc:picChg>
        <pc:picChg chg="add mod">
          <ac:chgData name="Jan Florin - MEKRANOTI" userId="56ac832e-6dfd-4c4c-bb55-c8a145bb709e" providerId="ADAL" clId="{6BEDFFF4-D912-4A06-9CE2-CA3D4C9ABC21}" dt="2021-10-15T15:17:24.291" v="930" actId="14100"/>
          <ac:picMkLst>
            <pc:docMk/>
            <pc:sldMk cId="1659439641" sldId="1922"/>
            <ac:picMk id="8" creationId="{F4B14C85-37F7-4E3A-BCC0-27E197E9FC88}"/>
          </ac:picMkLst>
        </pc:picChg>
        <pc:picChg chg="add del mod">
          <ac:chgData name="Jan Florin - MEKRANOTI" userId="56ac832e-6dfd-4c4c-bb55-c8a145bb709e" providerId="ADAL" clId="{6BEDFFF4-D912-4A06-9CE2-CA3D4C9ABC21}" dt="2021-10-15T15:14:59.234" v="914" actId="478"/>
          <ac:picMkLst>
            <pc:docMk/>
            <pc:sldMk cId="1659439641" sldId="1922"/>
            <ac:picMk id="9" creationId="{188CF890-869C-434E-B1D9-77B72308D0ED}"/>
          </ac:picMkLst>
        </pc:picChg>
        <pc:picChg chg="del">
          <ac:chgData name="Jan Florin - MEKRANOTI" userId="56ac832e-6dfd-4c4c-bb55-c8a145bb709e" providerId="ADAL" clId="{6BEDFFF4-D912-4A06-9CE2-CA3D4C9ABC21}" dt="2021-10-15T15:13:47.927" v="906" actId="478"/>
          <ac:picMkLst>
            <pc:docMk/>
            <pc:sldMk cId="1659439641" sldId="1922"/>
            <ac:picMk id="13" creationId="{71780EFC-572F-4C58-BF2D-88E84F8D981F}"/>
          </ac:picMkLst>
        </pc:picChg>
        <pc:cxnChg chg="add del mod">
          <ac:chgData name="Jan Florin - MEKRANOTI" userId="56ac832e-6dfd-4c4c-bb55-c8a145bb709e" providerId="ADAL" clId="{6BEDFFF4-D912-4A06-9CE2-CA3D4C9ABC21}" dt="2021-10-15T15:17:16.016" v="929" actId="11529"/>
          <ac:cxnSpMkLst>
            <pc:docMk/>
            <pc:sldMk cId="1659439641" sldId="1922"/>
            <ac:cxnSpMk id="10" creationId="{A706CC40-A730-41BE-A1C5-97A4439DAA31}"/>
          </ac:cxnSpMkLst>
        </pc:cxnChg>
      </pc:sldChg>
      <pc:sldChg chg="addSp delSp modSp add mod">
        <pc:chgData name="Jan Florin - MEKRANOTI" userId="56ac832e-6dfd-4c4c-bb55-c8a145bb709e" providerId="ADAL" clId="{6BEDFFF4-D912-4A06-9CE2-CA3D4C9ABC21}" dt="2021-10-15T15:20:47.593" v="955" actId="1076"/>
        <pc:sldMkLst>
          <pc:docMk/>
          <pc:sldMk cId="1255047026" sldId="1923"/>
        </pc:sldMkLst>
        <pc:picChg chg="mod">
          <ac:chgData name="Jan Florin - MEKRANOTI" userId="56ac832e-6dfd-4c4c-bb55-c8a145bb709e" providerId="ADAL" clId="{6BEDFFF4-D912-4A06-9CE2-CA3D4C9ABC21}" dt="2021-10-15T15:20:47.593" v="955" actId="1076"/>
          <ac:picMkLst>
            <pc:docMk/>
            <pc:sldMk cId="1255047026" sldId="1923"/>
            <ac:picMk id="5" creationId="{68C1168C-ED0B-4085-AF0D-F01706D65D71}"/>
          </ac:picMkLst>
        </pc:picChg>
        <pc:picChg chg="add mod">
          <ac:chgData name="Jan Florin - MEKRANOTI" userId="56ac832e-6dfd-4c4c-bb55-c8a145bb709e" providerId="ADAL" clId="{6BEDFFF4-D912-4A06-9CE2-CA3D4C9ABC21}" dt="2021-10-15T15:18:56.084" v="940"/>
          <ac:picMkLst>
            <pc:docMk/>
            <pc:sldMk cId="1255047026" sldId="1923"/>
            <ac:picMk id="6" creationId="{DF96D274-F5B4-483F-8C36-AF4DD5510626}"/>
          </ac:picMkLst>
        </pc:picChg>
        <pc:picChg chg="del">
          <ac:chgData name="Jan Florin - MEKRANOTI" userId="56ac832e-6dfd-4c4c-bb55-c8a145bb709e" providerId="ADAL" clId="{6BEDFFF4-D912-4A06-9CE2-CA3D4C9ABC21}" dt="2021-10-15T15:18:40.117" v="938" actId="478"/>
          <ac:picMkLst>
            <pc:docMk/>
            <pc:sldMk cId="1255047026" sldId="1923"/>
            <ac:picMk id="7" creationId="{FAA4B44B-AE1D-44F7-9EBD-47193D2C86B7}"/>
          </ac:picMkLst>
        </pc:picChg>
      </pc:sldChg>
      <pc:sldChg chg="addSp delSp modSp add mod">
        <pc:chgData name="Jan Florin - MEKRANOTI" userId="56ac832e-6dfd-4c4c-bb55-c8a145bb709e" providerId="ADAL" clId="{6BEDFFF4-D912-4A06-9CE2-CA3D4C9ABC21}" dt="2021-10-15T15:20:41.430" v="954" actId="1076"/>
        <pc:sldMkLst>
          <pc:docMk/>
          <pc:sldMk cId="944861886" sldId="1924"/>
        </pc:sldMkLst>
        <pc:picChg chg="add mod">
          <ac:chgData name="Jan Florin - MEKRANOTI" userId="56ac832e-6dfd-4c4c-bb55-c8a145bb709e" providerId="ADAL" clId="{6BEDFFF4-D912-4A06-9CE2-CA3D4C9ABC21}" dt="2021-10-15T15:19:50.786" v="945" actId="1076"/>
          <ac:picMkLst>
            <pc:docMk/>
            <pc:sldMk cId="944861886" sldId="1924"/>
            <ac:picMk id="3" creationId="{F465209A-9AAF-4E5E-8345-722B2F8D9C62}"/>
          </ac:picMkLst>
        </pc:picChg>
        <pc:picChg chg="del">
          <ac:chgData name="Jan Florin - MEKRANOTI" userId="56ac832e-6dfd-4c4c-bb55-c8a145bb709e" providerId="ADAL" clId="{6BEDFFF4-D912-4A06-9CE2-CA3D4C9ABC21}" dt="2021-10-15T15:19:54.258" v="946" actId="478"/>
          <ac:picMkLst>
            <pc:docMk/>
            <pc:sldMk cId="944861886" sldId="1924"/>
            <ac:picMk id="5" creationId="{68C1168C-ED0B-4085-AF0D-F01706D65D71}"/>
          </ac:picMkLst>
        </pc:picChg>
        <pc:picChg chg="add del mod">
          <ac:chgData name="Jan Florin - MEKRANOTI" userId="56ac832e-6dfd-4c4c-bb55-c8a145bb709e" providerId="ADAL" clId="{6BEDFFF4-D912-4A06-9CE2-CA3D4C9ABC21}" dt="2021-10-15T15:20:25.043" v="950" actId="478"/>
          <ac:picMkLst>
            <pc:docMk/>
            <pc:sldMk cId="944861886" sldId="1924"/>
            <ac:picMk id="7" creationId="{70EB9B2C-4032-4FC3-9B8C-1D6F8C667AEA}"/>
          </ac:picMkLst>
        </pc:picChg>
        <pc:picChg chg="del">
          <ac:chgData name="Jan Florin - MEKRANOTI" userId="56ac832e-6dfd-4c4c-bb55-c8a145bb709e" providerId="ADAL" clId="{6BEDFFF4-D912-4A06-9CE2-CA3D4C9ABC21}" dt="2021-10-15T15:19:47.389" v="944" actId="478"/>
          <ac:picMkLst>
            <pc:docMk/>
            <pc:sldMk cId="944861886" sldId="1924"/>
            <ac:picMk id="8" creationId="{8C3EB75C-3912-4D12-A92D-3B17D2BCAD39}"/>
          </ac:picMkLst>
        </pc:picChg>
        <pc:picChg chg="add mod">
          <ac:chgData name="Jan Florin - MEKRANOTI" userId="56ac832e-6dfd-4c4c-bb55-c8a145bb709e" providerId="ADAL" clId="{6BEDFFF4-D912-4A06-9CE2-CA3D4C9ABC21}" dt="2021-10-15T15:20:41.430" v="954" actId="1076"/>
          <ac:picMkLst>
            <pc:docMk/>
            <pc:sldMk cId="944861886" sldId="1924"/>
            <ac:picMk id="9" creationId="{7C584580-CD12-4F54-AF80-11ED4E73E1A1}"/>
          </ac:picMkLst>
        </pc:picChg>
      </pc:sldChg>
      <pc:sldChg chg="modSp add mod">
        <pc:chgData name="Jan Florin - MEKRANOTI" userId="56ac832e-6dfd-4c4c-bb55-c8a145bb709e" providerId="ADAL" clId="{6BEDFFF4-D912-4A06-9CE2-CA3D4C9ABC21}" dt="2021-10-15T15:27:37.398" v="961" actId="14100"/>
        <pc:sldMkLst>
          <pc:docMk/>
          <pc:sldMk cId="102863139" sldId="1925"/>
        </pc:sldMkLst>
        <pc:picChg chg="mod">
          <ac:chgData name="Jan Florin - MEKRANOTI" userId="56ac832e-6dfd-4c4c-bb55-c8a145bb709e" providerId="ADAL" clId="{6BEDFFF4-D912-4A06-9CE2-CA3D4C9ABC21}" dt="2021-10-15T15:27:37.398" v="961" actId="14100"/>
          <ac:picMkLst>
            <pc:docMk/>
            <pc:sldMk cId="102863139" sldId="1925"/>
            <ac:picMk id="6" creationId="{A4D8B00B-25B4-4681-8100-DED0BE022BC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03ED-B726-D649-B4AF-A4AEBADACFFF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F0F68-97BF-A946-A611-22C3431283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793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78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13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472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5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5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1346420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27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2" y="1437680"/>
            <a:ext cx="4060508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437680"/>
            <a:ext cx="4060508" cy="3426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272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0" y="287537"/>
            <a:ext cx="8281035" cy="10438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750" y="1323916"/>
            <a:ext cx="4062174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50" y="1972747"/>
            <a:ext cx="4062174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323916"/>
            <a:ext cx="408217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1972747"/>
            <a:ext cx="4082177" cy="290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632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5079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09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" y="360045"/>
            <a:ext cx="309705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77" y="777598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751" y="1620202"/>
            <a:ext cx="309705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129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60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" y="360045"/>
            <a:ext cx="3097054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2177" y="777598"/>
            <a:ext cx="4860608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751" y="1620202"/>
            <a:ext cx="3097054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140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891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50756" cy="457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7638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27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31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137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005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3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52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95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62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89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3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134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E7EB2-2C8E-244A-B0A4-77BB6B35E173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0D3A-80E5-914B-933C-7EFBC0F334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7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7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7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9B4D8-5526-43E2-BF80-4E3F2730E134}" type="datetimeFigureOut">
              <a:rPr lang="nl-BE" smtClean="0"/>
              <a:t>15/10/2021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7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7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F1BA1-2D7F-4958-9E1B-4912BD7AEC54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-youth.b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-youth.be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71270A78-BB3B-461B-8F5F-513D4D5B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00175"/>
            <a:ext cx="9353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1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8C1168C-ED0B-4085-AF0D-F01706D6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08" y="1040691"/>
            <a:ext cx="5853681" cy="374232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3EB75C-3912-4D12-A92D-3B17D2BC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37" y="237686"/>
            <a:ext cx="5743575" cy="409575"/>
          </a:xfrm>
          <a:prstGeom prst="rect">
            <a:avLst/>
          </a:prstGeom>
        </p:spPr>
      </p:pic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DF96D274-F5B4-483F-8C36-AF4DD551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04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DF96D274-F5B4-483F-8C36-AF4DD5510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465209A-9AAF-4E5E-8345-722B2F8D9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08" y="161266"/>
            <a:ext cx="5753100" cy="457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C584580-CD12-4F54-AF80-11ED4E73E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08" y="1034199"/>
            <a:ext cx="6040375" cy="38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960384C-C69A-4692-9CAC-AC0A672CE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81" y="799482"/>
            <a:ext cx="7145948" cy="390103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DBBD969-064E-4810-9802-4BA22EB6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0" y="119302"/>
            <a:ext cx="3931480" cy="6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2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EADE099-53B8-4C0F-831B-0577249F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89" y="77372"/>
            <a:ext cx="4221480" cy="6205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26F5D1-0424-42D6-A116-7BBFAE08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" y="953862"/>
            <a:ext cx="8125265" cy="338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50080D-DCAC-4ACA-B526-337758C9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5" y="189433"/>
            <a:ext cx="3073436" cy="5895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A59A52-E8A8-48A1-8D61-85034080E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55" y="629654"/>
            <a:ext cx="8759850" cy="34054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83D58FE-0A65-4195-A8CB-4A4032D27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42" y="1129061"/>
            <a:ext cx="7294098" cy="34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8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780EFC-572F-4C58-BF2D-88E84F8D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98" y="1624368"/>
            <a:ext cx="4364502" cy="29256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C4FE1-023B-40D0-8E7E-8566AB02E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62" y="1624368"/>
            <a:ext cx="4275052" cy="255578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BC48D3-F44D-4A8E-8D8B-14C301C9E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49" y="83950"/>
            <a:ext cx="3159559" cy="64883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B856F5-E7FF-4053-93B3-12BD59953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8" y="732788"/>
            <a:ext cx="8771206" cy="3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780EFC-572F-4C58-BF2D-88E84F8D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1" y="1005390"/>
            <a:ext cx="5792872" cy="38831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86558E3-EE15-461B-9BB0-1DA8AD330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32" y="215898"/>
            <a:ext cx="57721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3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BEB0D86-8E90-441C-BA19-CCD96B7C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61" y="212485"/>
            <a:ext cx="5772150" cy="428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166144-C7EE-43FE-8C9A-7C6AD5D6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1" y="956152"/>
            <a:ext cx="6707087" cy="40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176AD48-1F0E-423B-A5D4-588D69A8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5" y="790355"/>
            <a:ext cx="8523888" cy="24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1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92CE0F-E006-4EE6-99E8-3B77A3957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1" y="748446"/>
            <a:ext cx="8908497" cy="20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3985124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F0955D-395A-4087-A930-9A1254036B18}"/>
              </a:ext>
            </a:extLst>
          </p:cNvPr>
          <p:cNvSpPr txBox="1"/>
          <p:nvPr/>
        </p:nvSpPr>
        <p:spPr>
          <a:xfrm>
            <a:off x="1894932" y="2009714"/>
            <a:ext cx="619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u="sng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www.rotary-youth.be</a:t>
            </a:r>
            <a:endParaRPr lang="nl-BE" sz="48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93F9B7-CE71-48D8-AEF0-304A32D33884}"/>
              </a:ext>
            </a:extLst>
          </p:cNvPr>
          <p:cNvSpPr txBox="1">
            <a:spLocks/>
          </p:cNvSpPr>
          <p:nvPr/>
        </p:nvSpPr>
        <p:spPr>
          <a:xfrm>
            <a:off x="3097860" y="710829"/>
            <a:ext cx="3405479" cy="674839"/>
          </a:xfrm>
          <a:prstGeom prst="rect">
            <a:avLst/>
          </a:prstGeom>
        </p:spPr>
        <p:txBody>
          <a:bodyPr/>
          <a:lstStyle>
            <a:lvl1pPr algn="l" defTabSz="7200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800" b="1" dirty="0">
                <a:solidFill>
                  <a:srgbClr val="FFC000"/>
                </a:solidFill>
              </a:rPr>
              <a:t>De website</a:t>
            </a:r>
            <a:endParaRPr lang="en-BE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92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4B908C-573C-4996-947D-77CCB7EE8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15" y="721261"/>
            <a:ext cx="8868770" cy="20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0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8A700BF-326D-405A-BAD1-89E6DA25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93" y="1218028"/>
            <a:ext cx="4369707" cy="36829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EDA36D6-4040-4E59-915E-809C52A34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242" y="1218027"/>
            <a:ext cx="4210756" cy="40165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A2DDE8D-1A5C-4059-BD25-CEB4316AD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73" y="146392"/>
            <a:ext cx="4085612" cy="53581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7A2346-808B-4426-82DC-C5AA09D30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73" y="682210"/>
            <a:ext cx="87344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8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F80BFA5-DBF8-4F6A-9377-99159AE48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96" y="111516"/>
            <a:ext cx="5186686" cy="5144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D8B00B-25B4-4681-8100-DED0BE02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58" y="719054"/>
            <a:ext cx="5186686" cy="43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6DB697-8038-4F3F-B1C8-80D29D47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4" y="87924"/>
            <a:ext cx="5146329" cy="5380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D3E1016-F3B5-4756-91E3-9BFD5F52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50" y="626012"/>
            <a:ext cx="4761695" cy="45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9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5938FB9-44F0-45F1-81DC-DB23B9DC1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48" y="328173"/>
            <a:ext cx="6162761" cy="44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3F5375-B440-4A73-90D6-38C21C33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5" y="244800"/>
            <a:ext cx="8281178" cy="3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6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 bronafbeelding bekijken">
            <a:extLst>
              <a:ext uri="{FF2B5EF4-FFF2-40B4-BE49-F238E27FC236}">
                <a16:creationId xmlns:a16="http://schemas.microsoft.com/office/drawing/2014/main" id="{477F883F-6057-476D-9AC0-657B4F81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9" y="551496"/>
            <a:ext cx="2876843" cy="287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F482924-9E5D-4E87-9309-C9FA818635DC}"/>
              </a:ext>
            </a:extLst>
          </p:cNvPr>
          <p:cNvSpPr txBox="1"/>
          <p:nvPr/>
        </p:nvSpPr>
        <p:spPr>
          <a:xfrm>
            <a:off x="3541197" y="551496"/>
            <a:ext cx="6190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800" u="sng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www.rotary-youth.be</a:t>
            </a:r>
            <a:endParaRPr lang="nl-BE" sz="4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B963D63-D9A0-4E92-8729-AD5293C17525}"/>
              </a:ext>
            </a:extLst>
          </p:cNvPr>
          <p:cNvSpPr txBox="1"/>
          <p:nvPr/>
        </p:nvSpPr>
        <p:spPr>
          <a:xfrm>
            <a:off x="3577951" y="1616352"/>
            <a:ext cx="5680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800" dirty="0"/>
              <a:t>https://comm-youth.rotary2130.org/</a:t>
            </a:r>
          </a:p>
        </p:txBody>
      </p:sp>
      <p:pic>
        <p:nvPicPr>
          <p:cNvPr id="6" name="Picture 2" descr="De bronafbeelding bekijken">
            <a:extLst>
              <a:ext uri="{FF2B5EF4-FFF2-40B4-BE49-F238E27FC236}">
                <a16:creationId xmlns:a16="http://schemas.microsoft.com/office/drawing/2014/main" id="{1DC4AF99-BA94-426E-8D20-34363B63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3985124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65AFB7-A658-4080-ABCE-3ACF7B25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" y="182880"/>
            <a:ext cx="658011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3985124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83DE0DB-F8E1-4B09-8583-CBFE9888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79" y="239759"/>
            <a:ext cx="4386857" cy="48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3985124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CA44BB7-FAEC-43FB-9521-E5A21668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2" y="1012287"/>
            <a:ext cx="8933754" cy="24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3985124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F4EDBD1-5898-4D6D-BF35-78A7ED7FDF91}"/>
              </a:ext>
            </a:extLst>
          </p:cNvPr>
          <p:cNvSpPr txBox="1">
            <a:spLocks/>
          </p:cNvSpPr>
          <p:nvPr/>
        </p:nvSpPr>
        <p:spPr>
          <a:xfrm>
            <a:off x="393948" y="460215"/>
            <a:ext cx="8281035" cy="4660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023" indent="-180023" algn="l" defTabSz="720090" rtl="0" eaLnBrk="1" latinLnBrk="0" hangingPunct="1">
              <a:lnSpc>
                <a:spcPct val="90000"/>
              </a:lnSpc>
              <a:spcBef>
                <a:spcPts val="788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6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15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20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24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29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338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383" indent="-180023" algn="l" defTabSz="720090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Char char="•"/>
              <a:defRPr sz="14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>
              <a:solidFill>
                <a:srgbClr val="002060"/>
              </a:solidFill>
            </a:endParaRPr>
          </a:p>
          <a:p>
            <a:r>
              <a:rPr lang="nl-BE" sz="2200" dirty="0">
                <a:solidFill>
                  <a:srgbClr val="002060"/>
                </a:solidFill>
              </a:rPr>
              <a:t>Wat houdt het programma in?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Folder</a:t>
            </a:r>
          </a:p>
          <a:p>
            <a:r>
              <a:rPr lang="nl-BE" sz="2200" dirty="0">
                <a:solidFill>
                  <a:srgbClr val="002060"/>
                </a:solidFill>
              </a:rPr>
              <a:t>Voor wie?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Wanneer?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Waar naartoe?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Hoe verblijf ik in het buitenland?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Wat wordt er verwacht van jou als student?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Wat zijn de voordelen?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Hoeveel kost dit?</a:t>
            </a:r>
          </a:p>
          <a:p>
            <a:r>
              <a:rPr lang="nl-BE" sz="2200" dirty="0">
                <a:solidFill>
                  <a:srgbClr val="002060"/>
                </a:solidFill>
              </a:rPr>
              <a:t>Hoe kan ik inschrijven</a:t>
            </a:r>
          </a:p>
          <a:p>
            <a:r>
              <a:rPr lang="nl-BE" sz="2200" dirty="0">
                <a:solidFill>
                  <a:srgbClr val="002060"/>
                </a:solidFill>
              </a:rPr>
              <a:t>Bijkomende informatie voor de student</a:t>
            </a:r>
          </a:p>
          <a:p>
            <a:r>
              <a:rPr lang="nl-BE" sz="2200" dirty="0">
                <a:solidFill>
                  <a:srgbClr val="002060"/>
                </a:solidFill>
              </a:rPr>
              <a:t>Bijkomende informatie voor de ouders/gastfamilies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4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>
              <a:solidFill>
                <a:srgbClr val="00206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A0548A-FA31-4713-AEFD-3007749EE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76187"/>
            <a:ext cx="87630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EF67338-1799-4AE0-BA00-D2FF1161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50" y="788695"/>
            <a:ext cx="6824660" cy="416794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9D6CC2-C400-4C3F-ABC5-DB9DE53AB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72" y="107317"/>
            <a:ext cx="3713316" cy="5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D50080D-DCAC-4ACA-B526-337758C9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5" y="189433"/>
            <a:ext cx="3073436" cy="5895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A59A52-E8A8-48A1-8D61-85034080E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55" y="629654"/>
            <a:ext cx="8759850" cy="34054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832A6F-213D-4A9D-9BC9-C178D91F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55" y="1062858"/>
            <a:ext cx="4577145" cy="408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8A8D1827-37CC-4E8A-B446-3D26B23C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682" y="4003159"/>
            <a:ext cx="3432517" cy="131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E580B6-959D-49C9-AA63-12A553238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767481"/>
            <a:ext cx="8750105" cy="3621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BC48D3-F44D-4A8E-8D8B-14C301C9E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9" y="83950"/>
            <a:ext cx="3159559" cy="64883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B14C85-37F7-4E3A-BCC0-27E197E9F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49" y="1343094"/>
            <a:ext cx="4315851" cy="275917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333066-86BD-4629-89C5-ECDF389ED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483" y="1343688"/>
            <a:ext cx="4386835" cy="280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3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76</Words>
  <Application>Microsoft Office PowerPoint</Application>
  <PresentationFormat>Aangepast</PresentationFormat>
  <Paragraphs>21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Office Theme</vt:lpstr>
      <vt:lpstr>Custom Design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Statutaire Vergadering 1902 04/06/2020 om 20:00 uur e-vergadering via ‘Zoom’</dc:title>
  <dc:creator>Jan Florin - MEKRANOTI</dc:creator>
  <cp:lastModifiedBy>Jan Florin - MEKRANOTI</cp:lastModifiedBy>
  <cp:revision>20</cp:revision>
  <dcterms:created xsi:type="dcterms:W3CDTF">2020-06-04T14:28:33Z</dcterms:created>
  <dcterms:modified xsi:type="dcterms:W3CDTF">2021-10-15T15:34:28Z</dcterms:modified>
</cp:coreProperties>
</file>