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4" r:id="rId2"/>
    <p:sldId id="355" r:id="rId3"/>
    <p:sldId id="362" r:id="rId4"/>
    <p:sldId id="363" r:id="rId5"/>
    <p:sldId id="364" r:id="rId6"/>
    <p:sldId id="356" r:id="rId7"/>
    <p:sldId id="366" r:id="rId8"/>
    <p:sldId id="357" r:id="rId9"/>
    <p:sldId id="365" r:id="rId10"/>
    <p:sldId id="359" r:id="rId11"/>
    <p:sldId id="360" r:id="rId12"/>
    <p:sldId id="361" r:id="rId13"/>
    <p:sldId id="368" r:id="rId14"/>
    <p:sldId id="367" r:id="rId15"/>
    <p:sldId id="369" r:id="rId16"/>
    <p:sldId id="371" r:id="rId17"/>
    <p:sldId id="372" r:id="rId18"/>
    <p:sldId id="373" r:id="rId19"/>
    <p:sldId id="374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Ponsaerts" initials="PP" lastIdx="1" clrIdx="0">
    <p:extLst>
      <p:ext uri="{19B8F6BF-5375-455C-9EA6-DF929625EA0E}">
        <p15:presenceInfo xmlns:p15="http://schemas.microsoft.com/office/powerpoint/2012/main" userId="a58964f1c76b13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76568" autoAdjust="0"/>
  </p:normalViewPr>
  <p:slideViewPr>
    <p:cSldViewPr snapToGrid="0" showGuides="1">
      <p:cViewPr varScale="1">
        <p:scale>
          <a:sx n="67" d="100"/>
          <a:sy n="67" d="100"/>
        </p:scale>
        <p:origin x="1162" y="3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s Billiet" userId="591318ed7d6ad090" providerId="LiveId" clId="{C48B24C3-5447-4CE9-913F-0B37B5604DEC}"/>
    <pc:docChg chg="modSld">
      <pc:chgData name="Annelies Billiet" userId="591318ed7d6ad090" providerId="LiveId" clId="{C48B24C3-5447-4CE9-913F-0B37B5604DEC}" dt="2021-10-14T11:25:45.809" v="1" actId="20577"/>
      <pc:docMkLst>
        <pc:docMk/>
      </pc:docMkLst>
      <pc:sldChg chg="modSp mod">
        <pc:chgData name="Annelies Billiet" userId="591318ed7d6ad090" providerId="LiveId" clId="{C48B24C3-5447-4CE9-913F-0B37B5604DEC}" dt="2021-10-14T11:25:45.809" v="1" actId="20577"/>
        <pc:sldMkLst>
          <pc:docMk/>
          <pc:sldMk cId="1156751413" sldId="360"/>
        </pc:sldMkLst>
        <pc:spChg chg="mod">
          <ac:chgData name="Annelies Billiet" userId="591318ed7d6ad090" providerId="LiveId" clId="{C48B24C3-5447-4CE9-913F-0B37B5604DEC}" dt="2021-10-14T11:25:45.809" v="1" actId="20577"/>
          <ac:spMkLst>
            <pc:docMk/>
            <pc:sldMk cId="1156751413" sldId="360"/>
            <ac:spMk id="5" creationId="{51DD2AB1-2BCD-4336-89CB-AC43BC5E16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 err="1"/>
              <a:t>Hier</a:t>
            </a:r>
            <a:r>
              <a:rPr lang="en-BE" dirty="0"/>
              <a:t> start de demo 1 </a:t>
            </a:r>
            <a:r>
              <a:rPr lang="en-BE" dirty="0" err="1"/>
              <a:t>vanaf</a:t>
            </a:r>
            <a:r>
              <a:rPr lang="en-BE" dirty="0"/>
              <a:t> de link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 err="1"/>
              <a:t>Hier</a:t>
            </a:r>
            <a:r>
              <a:rPr lang="en-BE" dirty="0"/>
              <a:t> start de demo  2 </a:t>
            </a:r>
            <a:r>
              <a:rPr lang="en-BE" dirty="0" err="1"/>
              <a:t>vanaf</a:t>
            </a:r>
            <a:r>
              <a:rPr lang="en-BE" dirty="0"/>
              <a:t> de link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BACK_UP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BACK_UP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0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‹nr.›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-youth.b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ehub.net/cgi-bin/BE3_get.cgi?PGID=VOL1&amp;SID=P2pmSq5vNdxFcb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ehub.net/cgi-bin/BE3_get.cgi?pgid=YE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-youth.b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4BD-6518-4443-84D1-11C7CC88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99" y="1"/>
            <a:ext cx="12429807" cy="1540042"/>
          </a:xfrm>
        </p:spPr>
        <p:txBody>
          <a:bodyPr/>
          <a:lstStyle/>
          <a:p>
            <a:pPr algn="ctr"/>
            <a:r>
              <a:rPr lang="en-BE" dirty="0"/>
              <a:t>YEAH!  On-line </a:t>
            </a:r>
            <a:r>
              <a:rPr lang="en-BE" dirty="0" err="1"/>
              <a:t>behEer</a:t>
            </a:r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2CF71-4D51-4660-AF33-EC7914CCD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453" y="2019124"/>
            <a:ext cx="7581032" cy="40354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6256E-59DF-417E-BB61-E1289D3BC41B}"/>
              </a:ext>
            </a:extLst>
          </p:cNvPr>
          <p:cNvSpPr txBox="1"/>
          <p:nvPr/>
        </p:nvSpPr>
        <p:spPr>
          <a:xfrm>
            <a:off x="54887" y="1702942"/>
            <a:ext cx="47171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Studenten</a:t>
            </a:r>
            <a:endParaRPr lang="en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Outbound  Lange &amp; Korte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Inbound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Vrijwilligers</a:t>
            </a:r>
            <a:endParaRPr lang="en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YEO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Andere</a:t>
            </a:r>
            <a:endParaRPr lang="en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Gastgezinnen</a:t>
            </a:r>
            <a:endParaRPr lang="en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Administratie</a:t>
            </a:r>
            <a:endParaRPr lang="en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Landen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 err="1"/>
              <a:t>Scholen</a:t>
            </a:r>
            <a:endParaRPr lang="en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Rotary 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Mailings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sz="2400" dirty="0"/>
              <a:t>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87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7AA7-949C-4850-BEE6-E7A9003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85D0-2B01-4B5C-9087-F088941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D2AB1-2BCD-4336-89CB-AC43BC5E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District </a:t>
            </a:r>
            <a:r>
              <a:rPr lang="en-BE" dirty="0" err="1"/>
              <a:t>gaat</a:t>
            </a:r>
            <a:r>
              <a:rPr lang="en-BE" dirty="0"/>
              <a:t> de </a:t>
            </a:r>
            <a:r>
              <a:rPr lang="en-BE" dirty="0" err="1"/>
              <a:t>aanvraag</a:t>
            </a:r>
            <a:r>
              <a:rPr lang="en-BE" dirty="0"/>
              <a:t> </a:t>
            </a:r>
            <a:r>
              <a:rPr lang="en-BE" dirty="0" err="1"/>
              <a:t>bekijken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458BC-CFDD-4E86-B5F2-30AF5443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2657367"/>
            <a:ext cx="9945488" cy="1543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D9A3B4-9AE9-47C5-9D6F-568B01AE3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791" y="4612454"/>
            <a:ext cx="1400370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BBC6596-7A6E-4B85-8771-EFA308EA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30" y="4321362"/>
            <a:ext cx="7649643" cy="523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338B46-1C17-49DD-806F-ED68435A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47" y="3963300"/>
            <a:ext cx="7592485" cy="476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41DAE0-D547-4DB7-B342-30A8CF39B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47" y="3568586"/>
            <a:ext cx="7706801" cy="533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7496D3-5CA5-4B45-A08E-F8F6BCAB1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1834" y="3266915"/>
            <a:ext cx="7697274" cy="381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87AA7-949C-4850-BEE6-E7A9003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85D0-2B01-4B5C-9087-F088941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DD2AB1-2BCD-4336-89CB-AC43BC5E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55" y="1775534"/>
            <a:ext cx="11709645" cy="441030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Student vervolledigt zijn aanvraag in 10 stappen</a:t>
            </a:r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C3C7-38A5-47EA-BBB4-A1D44B4DC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518" y="2356817"/>
            <a:ext cx="7935432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8B7FE-4481-4EED-A4A6-5FD134254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2" y="2823552"/>
            <a:ext cx="7592485" cy="381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DCB6E-51CA-43BF-BECD-83BEAF458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305" y="1649693"/>
            <a:ext cx="5256484" cy="31098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8F3F4E-63C8-4009-8073-78587B95A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2783" y="4825297"/>
            <a:ext cx="7735380" cy="4763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E96794-C09E-403E-9D1C-B98A3D777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4205" y="5243495"/>
            <a:ext cx="7821116" cy="5620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F077FD-04F2-4F54-8D60-7426F97748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22" y="5764467"/>
            <a:ext cx="7478169" cy="3905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B1EE19-AD99-444A-B3E3-022458CF47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4031" y="4727381"/>
            <a:ext cx="4290859" cy="20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20C419-45A4-4153-8328-8E92D76B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14" y="1729274"/>
            <a:ext cx="8329443" cy="48909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31A4C4-1890-44C4-9455-92BB2C44F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035" y="2184154"/>
            <a:ext cx="1571844" cy="10669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A9977-1AB2-4C34-8119-BD9D6185FF6C}"/>
              </a:ext>
            </a:extLst>
          </p:cNvPr>
          <p:cNvSpPr/>
          <p:nvPr/>
        </p:nvSpPr>
        <p:spPr>
          <a:xfrm>
            <a:off x="2842013" y="1810731"/>
            <a:ext cx="528716" cy="170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EEA76-449A-40CC-A447-3B4AD4F59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337" y="1729274"/>
            <a:ext cx="2732263" cy="25292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0694B-C170-4B2C-8D75-4999B192D5DB}"/>
              </a:ext>
            </a:extLst>
          </p:cNvPr>
          <p:cNvSpPr/>
          <p:nvPr/>
        </p:nvSpPr>
        <p:spPr>
          <a:xfrm>
            <a:off x="2414111" y="2886630"/>
            <a:ext cx="4487107" cy="3007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D78EC-270A-4C13-9F02-D689E84FA9A5}"/>
              </a:ext>
            </a:extLst>
          </p:cNvPr>
          <p:cNvSpPr/>
          <p:nvPr/>
        </p:nvSpPr>
        <p:spPr>
          <a:xfrm>
            <a:off x="2414111" y="4231207"/>
            <a:ext cx="4487107" cy="3007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DEB6AC-CF0D-478B-ADE9-38DCB9E347EC}"/>
              </a:ext>
            </a:extLst>
          </p:cNvPr>
          <p:cNvSpPr/>
          <p:nvPr/>
        </p:nvSpPr>
        <p:spPr>
          <a:xfrm>
            <a:off x="2352696" y="5352598"/>
            <a:ext cx="4487107" cy="3007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1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691FBA-07C2-47B0-B9F6-BCDF8DB8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89" y="1692403"/>
            <a:ext cx="4546119" cy="4549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YEO &amp; </a:t>
            </a:r>
            <a:r>
              <a:rPr lang="en-BE" dirty="0" err="1"/>
              <a:t>Vrijwilliger</a:t>
            </a:r>
            <a:r>
              <a:rPr lang="en-BE" dirty="0"/>
              <a:t> 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A4DD-7CA0-4B8E-9891-EF72724E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1" y="1699689"/>
            <a:ext cx="11506199" cy="4034896"/>
          </a:xfrm>
        </p:spPr>
        <p:txBody>
          <a:bodyPr/>
          <a:lstStyle/>
          <a:p>
            <a:pPr marL="0" indent="0">
              <a:buNone/>
            </a:pPr>
            <a:r>
              <a:rPr lang="en-BE" dirty="0" err="1"/>
              <a:t>Starten</a:t>
            </a:r>
            <a:r>
              <a:rPr lang="en-BE" dirty="0"/>
              <a:t> </a:t>
            </a:r>
            <a:r>
              <a:rPr lang="nl-BE" altLang="nl-BE" sz="2400" dirty="0">
                <a:solidFill>
                  <a:srgbClr val="202124"/>
                </a:solidFill>
                <a:latin typeface="Roboto" panose="02000000000000000000" pitchFamily="2" charset="0"/>
                <a:hlinkClick r:id="rId3"/>
              </a:rPr>
              <a:t>www.rotary-youth.be</a:t>
            </a:r>
            <a:endParaRPr lang="nl-BE" altLang="nl-BE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C217E-5809-40AA-AE3F-B356BDFC4604}"/>
              </a:ext>
            </a:extLst>
          </p:cNvPr>
          <p:cNvSpPr/>
          <p:nvPr/>
        </p:nvSpPr>
        <p:spPr>
          <a:xfrm>
            <a:off x="8860348" y="5607202"/>
            <a:ext cx="1908699" cy="43311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4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&amp; </a:t>
            </a:r>
            <a:r>
              <a:rPr lang="en-BE" dirty="0" err="1"/>
              <a:t>Vrijwilliger</a:t>
            </a:r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D9169-7037-49E4-AB27-E6143BA0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20" y="1692443"/>
            <a:ext cx="5487119" cy="50122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DEB6AC-CF0D-478B-ADE9-38DCB9E347EC}"/>
              </a:ext>
            </a:extLst>
          </p:cNvPr>
          <p:cNvSpPr/>
          <p:nvPr/>
        </p:nvSpPr>
        <p:spPr>
          <a:xfrm>
            <a:off x="4042946" y="6230605"/>
            <a:ext cx="3356337" cy="2647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2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&amp; </a:t>
            </a:r>
            <a:r>
              <a:rPr lang="en-BE" dirty="0" err="1"/>
              <a:t>Vrijwilliger</a:t>
            </a:r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A21819-780D-480E-8E04-A53395C9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52" y="1692443"/>
            <a:ext cx="11269648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&amp; </a:t>
            </a:r>
            <a:r>
              <a:rPr lang="en-BE" dirty="0" err="1"/>
              <a:t>Vrijwilliger</a:t>
            </a:r>
            <a:endParaRPr lang="nl-BE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E99854C-3F73-422F-9202-CE8927291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509" y="2078839"/>
            <a:ext cx="7019102" cy="39721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744A77-265F-4C92-BEF3-20500502A74D}"/>
              </a:ext>
            </a:extLst>
          </p:cNvPr>
          <p:cNvSpPr/>
          <p:nvPr/>
        </p:nvSpPr>
        <p:spPr>
          <a:xfrm>
            <a:off x="2291509" y="2276132"/>
            <a:ext cx="2030281" cy="40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92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PORTAAL</a:t>
            </a:r>
            <a:endParaRPr lang="nl-BE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14812D1-986B-4244-951B-0A730B14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68" y="1576873"/>
            <a:ext cx="4875256" cy="51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PORTAAL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5FFC2-5BD5-4C17-A18C-A770F9D4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443" y="1692443"/>
            <a:ext cx="7626272" cy="49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17833-2BD0-4DDF-9FEB-F51E460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AF4149-9379-489F-B126-EBFD0559DF41}"/>
              </a:ext>
            </a:extLst>
          </p:cNvPr>
          <p:cNvSpPr txBox="1">
            <a:spLocks/>
          </p:cNvSpPr>
          <p:nvPr/>
        </p:nvSpPr>
        <p:spPr>
          <a:xfrm>
            <a:off x="533400" y="152401"/>
            <a:ext cx="11506200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YEAH! : YEO PORTAAL</a:t>
            </a: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5C163-5DDA-47F2-861B-4877DF5D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93" y="1774658"/>
            <a:ext cx="8524014" cy="259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7B326-2B7C-4285-A84E-E81B68FC2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15" y="4638386"/>
            <a:ext cx="874517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3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691FBA-07C2-47B0-B9F6-BCDF8DB8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89" y="1692403"/>
            <a:ext cx="4546119" cy="4549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A4DD-7CA0-4B8E-9891-EF72724E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1" y="1699689"/>
            <a:ext cx="11506199" cy="4034896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Dossier </a:t>
            </a:r>
            <a:r>
              <a:rPr lang="en-BE" dirty="0" err="1"/>
              <a:t>Opstarten</a:t>
            </a:r>
            <a:r>
              <a:rPr lang="en-BE" dirty="0"/>
              <a:t> via </a:t>
            </a:r>
            <a:r>
              <a:rPr lang="nl-BE" altLang="nl-BE" sz="2400" dirty="0">
                <a:solidFill>
                  <a:srgbClr val="202124"/>
                </a:solidFill>
                <a:latin typeface="Roboto" panose="02000000000000000000" pitchFamily="2" charset="0"/>
                <a:hlinkClick r:id="rId3"/>
              </a:rPr>
              <a:t>www.rotary-youth.be</a:t>
            </a:r>
            <a:endParaRPr lang="nl-BE" altLang="nl-BE" sz="24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3C217E-5809-40AA-AE3F-B356BDFC4604}"/>
              </a:ext>
            </a:extLst>
          </p:cNvPr>
          <p:cNvSpPr/>
          <p:nvPr/>
        </p:nvSpPr>
        <p:spPr>
          <a:xfrm>
            <a:off x="6691813" y="5525315"/>
            <a:ext cx="1908699" cy="43311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07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Nog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vragen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BA4DD-7CA0-4B8E-9891-EF72724E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1" y="1699689"/>
            <a:ext cx="11506199" cy="4034896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1E33F-AE3B-4275-B6BE-BC3A28D2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89"/>
          <a:stretch/>
        </p:blipFill>
        <p:spPr>
          <a:xfrm>
            <a:off x="7095194" y="2972268"/>
            <a:ext cx="4766606" cy="31876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C217E-5809-40AA-AE3F-B356BDFC4604}"/>
              </a:ext>
            </a:extLst>
          </p:cNvPr>
          <p:cNvSpPr/>
          <p:nvPr/>
        </p:nvSpPr>
        <p:spPr>
          <a:xfrm>
            <a:off x="7923257" y="5734585"/>
            <a:ext cx="3260881" cy="49478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515CB8-5188-4803-8425-22AB5F0B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54"/>
          <a:stretch/>
        </p:blipFill>
        <p:spPr>
          <a:xfrm>
            <a:off x="844742" y="1584947"/>
            <a:ext cx="4766606" cy="51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B68F7-E698-4389-A00E-297B70E71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25" y="1696829"/>
            <a:ext cx="6264717" cy="3272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E74A35-1BF1-4B9F-80F7-C0027091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90" y="4968991"/>
            <a:ext cx="6353476" cy="18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7C53FA-FB0A-4F97-BFC9-00823DD1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13" y="3002852"/>
            <a:ext cx="5074489" cy="2377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55C1F0-90BF-4345-832A-61FC9CD4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45" y="2890331"/>
            <a:ext cx="3986814" cy="22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C4E0-C1C0-4F51-B13E-887D61F9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A9CA-B8C9-4BC3-89EC-433DDC2B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83F3B-CBB6-4DB1-8E0C-9A1F594C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53" y="2164523"/>
            <a:ext cx="6319501" cy="3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7AA7-949C-4850-BEE6-E7A9003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85D0-2B01-4B5C-9087-F088941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7EC4D1-E15E-41DF-A233-7FBF71EA0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929" y="1543210"/>
            <a:ext cx="3967862" cy="524241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3FFB1-B280-4504-9D90-94D4F919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37" y="1603588"/>
            <a:ext cx="3830905" cy="5395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98C3BE-E081-410F-AAB6-82C30261C0B6}"/>
              </a:ext>
            </a:extLst>
          </p:cNvPr>
          <p:cNvSpPr/>
          <p:nvPr/>
        </p:nvSpPr>
        <p:spPr>
          <a:xfrm>
            <a:off x="8132324" y="6464029"/>
            <a:ext cx="3017137" cy="43479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12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7AA7-949C-4850-BEE6-E7A9003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85D0-2B01-4B5C-9087-F088941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DA8A5-A636-46B6-AE67-8D8C7F0A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6" y="1540043"/>
            <a:ext cx="3509527" cy="5279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18E21-D228-4596-A4E5-6CEADD98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66"/>
          <a:stretch/>
        </p:blipFill>
        <p:spPr>
          <a:xfrm>
            <a:off x="5672434" y="2268417"/>
            <a:ext cx="6037109" cy="3363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FC2A93-09EC-4D71-9C00-2A7180AC2752}"/>
              </a:ext>
            </a:extLst>
          </p:cNvPr>
          <p:cNvSpPr/>
          <p:nvPr/>
        </p:nvSpPr>
        <p:spPr>
          <a:xfrm>
            <a:off x="6954725" y="4959480"/>
            <a:ext cx="3604649" cy="41991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4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7AA7-949C-4850-BEE6-E7A90030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YEAH! :  Outbound student 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85D0-2B01-4B5C-9087-F0889414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C6F292-C8B0-4F41-8619-B731489F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15" y="1945231"/>
            <a:ext cx="4601183" cy="40942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B36DE4-E37A-4AD6-8935-EDB25E78E107}"/>
              </a:ext>
            </a:extLst>
          </p:cNvPr>
          <p:cNvSpPr/>
          <p:nvPr/>
        </p:nvSpPr>
        <p:spPr>
          <a:xfrm>
            <a:off x="5695545" y="5839834"/>
            <a:ext cx="763621" cy="1996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6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9213</TotalTime>
  <Words>188</Words>
  <Application>Microsoft Office PowerPoint</Application>
  <PresentationFormat>Breedbeeld</PresentationFormat>
  <Paragraphs>63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Roboto</vt:lpstr>
      <vt:lpstr>Office Theme</vt:lpstr>
      <vt:lpstr>YEAH!  On-line behEer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YEAH! :  Outbound student </vt:lpstr>
      <vt:lpstr>PowerPoint-presentatie</vt:lpstr>
      <vt:lpstr>YEAH! :  YEO &amp; Vrijwilliger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Annelies Billiet</cp:lastModifiedBy>
  <cp:revision>178</cp:revision>
  <cp:lastPrinted>2019-12-04T20:41:25Z</cp:lastPrinted>
  <dcterms:created xsi:type="dcterms:W3CDTF">2019-11-18T03:22:22Z</dcterms:created>
  <dcterms:modified xsi:type="dcterms:W3CDTF">2021-10-14T11:25:49Z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